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 id="2147483698" r:id="rId6"/>
  </p:sldMasterIdLst>
  <p:notesMasterIdLst>
    <p:notesMasterId r:id="rId15"/>
  </p:notesMasterIdLst>
  <p:handoutMasterIdLst>
    <p:handoutMasterId r:id="rId16"/>
  </p:handoutMasterIdLst>
  <p:sldIdLst>
    <p:sldId id="257" r:id="rId7"/>
    <p:sldId id="361" r:id="rId8"/>
    <p:sldId id="819" r:id="rId9"/>
    <p:sldId id="818" r:id="rId10"/>
    <p:sldId id="821" r:id="rId11"/>
    <p:sldId id="916" r:id="rId12"/>
    <p:sldId id="902" r:id="rId13"/>
    <p:sldId id="401" r:id="rId14"/>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 Hei Hui" initials="MHH" lastIdx="25" clrIdx="0">
    <p:extLst>
      <p:ext uri="{19B8F6BF-5375-455C-9EA6-DF929625EA0E}">
        <p15:presenceInfo xmlns:p15="http://schemas.microsoft.com/office/powerpoint/2012/main" userId="S::man.hui@un.org::fd67072f-995d-432f-aba8-d0f808bd5036" providerId="AD"/>
      </p:ext>
    </p:extLst>
  </p:cmAuthor>
  <p:cmAuthor id="2" name="Athita Komindr" initials="AK" lastIdx="12" clrIdx="1">
    <p:extLst>
      <p:ext uri="{19B8F6BF-5375-455C-9EA6-DF929625EA0E}">
        <p15:presenceInfo xmlns:p15="http://schemas.microsoft.com/office/powerpoint/2012/main" userId="S::athita.komindr@un.org::29b3ecfb-80fb-4b32-9fcf-68bec08089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24468E"/>
    <a:srgbClr val="00456E"/>
    <a:srgbClr val="145897"/>
    <a:srgbClr val="0495C8"/>
    <a:srgbClr val="99CCFF"/>
    <a:srgbClr val="71B1EB"/>
    <a:srgbClr val="000F2F"/>
    <a:srgbClr val="FFFF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59375C-0AB3-47A8-8DAE-FC991BA8604A}" v="3" dt="2021-10-20T05:57:34.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333" autoAdjust="0"/>
  </p:normalViewPr>
  <p:slideViewPr>
    <p:cSldViewPr snapToGrid="0">
      <p:cViewPr varScale="1">
        <p:scale>
          <a:sx n="77" d="100"/>
          <a:sy n="77" d="100"/>
        </p:scale>
        <p:origin x="188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hita Komindr" userId="29b3ecfb-80fb-4b32-9fcf-68bec080899b" providerId="ADAL" clId="{FD59375C-0AB3-47A8-8DAE-FC991BA8604A}"/>
    <pc:docChg chg="undo custSel modSld">
      <pc:chgData name="Athita Komindr" userId="29b3ecfb-80fb-4b32-9fcf-68bec080899b" providerId="ADAL" clId="{FD59375C-0AB3-47A8-8DAE-FC991BA8604A}" dt="2021-10-20T05:57:36.976" v="48" actId="313"/>
      <pc:docMkLst>
        <pc:docMk/>
      </pc:docMkLst>
      <pc:sldChg chg="modSp mod">
        <pc:chgData name="Athita Komindr" userId="29b3ecfb-80fb-4b32-9fcf-68bec080899b" providerId="ADAL" clId="{FD59375C-0AB3-47A8-8DAE-FC991BA8604A}" dt="2021-10-20T05:56:56.366" v="47" actId="1076"/>
        <pc:sldMkLst>
          <pc:docMk/>
          <pc:sldMk cId="245059244" sldId="902"/>
        </pc:sldMkLst>
        <pc:spChg chg="mod">
          <ac:chgData name="Athita Komindr" userId="29b3ecfb-80fb-4b32-9fcf-68bec080899b" providerId="ADAL" clId="{FD59375C-0AB3-47A8-8DAE-FC991BA8604A}" dt="2021-10-20T05:55:13.469" v="3" actId="20577"/>
          <ac:spMkLst>
            <pc:docMk/>
            <pc:sldMk cId="245059244" sldId="902"/>
            <ac:spMk id="6" creationId="{204016DE-F680-1440-8E02-0E6E46D859D0}"/>
          </ac:spMkLst>
        </pc:spChg>
        <pc:spChg chg="mod">
          <ac:chgData name="Athita Komindr" userId="29b3ecfb-80fb-4b32-9fcf-68bec080899b" providerId="ADAL" clId="{FD59375C-0AB3-47A8-8DAE-FC991BA8604A}" dt="2021-10-20T05:55:32.284" v="10" actId="6549"/>
          <ac:spMkLst>
            <pc:docMk/>
            <pc:sldMk cId="245059244" sldId="902"/>
            <ac:spMk id="7" creationId="{CF20DC54-F24D-DF40-9B9D-674D2B356B1A}"/>
          </ac:spMkLst>
        </pc:spChg>
        <pc:spChg chg="mod">
          <ac:chgData name="Athita Komindr" userId="29b3ecfb-80fb-4b32-9fcf-68bec080899b" providerId="ADAL" clId="{FD59375C-0AB3-47A8-8DAE-FC991BA8604A}" dt="2021-10-20T05:56:14.195" v="25" actId="6549"/>
          <ac:spMkLst>
            <pc:docMk/>
            <pc:sldMk cId="245059244" sldId="902"/>
            <ac:spMk id="9" creationId="{A52E87ED-5D43-4947-B02A-12301B8DEF3E}"/>
          </ac:spMkLst>
        </pc:spChg>
        <pc:spChg chg="mod">
          <ac:chgData name="Athita Komindr" userId="29b3ecfb-80fb-4b32-9fcf-68bec080899b" providerId="ADAL" clId="{FD59375C-0AB3-47A8-8DAE-FC991BA8604A}" dt="2021-10-20T05:56:33.349" v="42" actId="6549"/>
          <ac:spMkLst>
            <pc:docMk/>
            <pc:sldMk cId="245059244" sldId="902"/>
            <ac:spMk id="11" creationId="{C526D9A6-C9D0-BF42-8748-13DE65DE7C3A}"/>
          </ac:spMkLst>
        </pc:spChg>
        <pc:spChg chg="mod">
          <ac:chgData name="Athita Komindr" userId="29b3ecfb-80fb-4b32-9fcf-68bec080899b" providerId="ADAL" clId="{FD59375C-0AB3-47A8-8DAE-FC991BA8604A}" dt="2021-10-20T05:56:43.809" v="45" actId="6549"/>
          <ac:spMkLst>
            <pc:docMk/>
            <pc:sldMk cId="245059244" sldId="902"/>
            <ac:spMk id="12" creationId="{8AA29050-DDCC-7244-A8A8-5EEBB6D4273C}"/>
          </ac:spMkLst>
        </pc:spChg>
        <pc:spChg chg="mod">
          <ac:chgData name="Athita Komindr" userId="29b3ecfb-80fb-4b32-9fcf-68bec080899b" providerId="ADAL" clId="{FD59375C-0AB3-47A8-8DAE-FC991BA8604A}" dt="2021-10-20T05:55:16.707" v="4" actId="20577"/>
          <ac:spMkLst>
            <pc:docMk/>
            <pc:sldMk cId="245059244" sldId="902"/>
            <ac:spMk id="14" creationId="{ECB441A6-52B6-8841-8703-081CDAF669DF}"/>
          </ac:spMkLst>
        </pc:spChg>
        <pc:spChg chg="mod">
          <ac:chgData name="Athita Komindr" userId="29b3ecfb-80fb-4b32-9fcf-68bec080899b" providerId="ADAL" clId="{FD59375C-0AB3-47A8-8DAE-FC991BA8604A}" dt="2021-10-20T05:55:36.593" v="11" actId="6549"/>
          <ac:spMkLst>
            <pc:docMk/>
            <pc:sldMk cId="245059244" sldId="902"/>
            <ac:spMk id="15" creationId="{8ECC3611-F478-E340-9081-9B17DA68F756}"/>
          </ac:spMkLst>
        </pc:spChg>
        <pc:spChg chg="mod">
          <ac:chgData name="Athita Komindr" userId="29b3ecfb-80fb-4b32-9fcf-68bec080899b" providerId="ADAL" clId="{FD59375C-0AB3-47A8-8DAE-FC991BA8604A}" dt="2021-10-20T05:56:20.347" v="28" actId="6549"/>
          <ac:spMkLst>
            <pc:docMk/>
            <pc:sldMk cId="245059244" sldId="902"/>
            <ac:spMk id="16" creationId="{6394A6F6-9B76-2140-AD05-FFDCECA947B5}"/>
          </ac:spMkLst>
        </pc:spChg>
        <pc:spChg chg="mod">
          <ac:chgData name="Athita Komindr" userId="29b3ecfb-80fb-4b32-9fcf-68bec080899b" providerId="ADAL" clId="{FD59375C-0AB3-47A8-8DAE-FC991BA8604A}" dt="2021-10-20T05:56:46.660" v="46" actId="6549"/>
          <ac:spMkLst>
            <pc:docMk/>
            <pc:sldMk cId="245059244" sldId="902"/>
            <ac:spMk id="17" creationId="{35BD42F3-C8F1-E94D-98CD-26DD152C13F6}"/>
          </ac:spMkLst>
        </pc:spChg>
        <pc:spChg chg="mod">
          <ac:chgData name="Athita Komindr" userId="29b3ecfb-80fb-4b32-9fcf-68bec080899b" providerId="ADAL" clId="{FD59375C-0AB3-47A8-8DAE-FC991BA8604A}" dt="2021-10-20T05:56:36.741" v="43" actId="6549"/>
          <ac:spMkLst>
            <pc:docMk/>
            <pc:sldMk cId="245059244" sldId="902"/>
            <ac:spMk id="18" creationId="{C3C10840-EBBD-6947-947F-F90FC418B54F}"/>
          </ac:spMkLst>
        </pc:spChg>
        <pc:picChg chg="mod">
          <ac:chgData name="Athita Komindr" userId="29b3ecfb-80fb-4b32-9fcf-68bec080899b" providerId="ADAL" clId="{FD59375C-0AB3-47A8-8DAE-FC991BA8604A}" dt="2021-10-20T05:56:56.366" v="47" actId="1076"/>
          <ac:picMkLst>
            <pc:docMk/>
            <pc:sldMk cId="245059244" sldId="902"/>
            <ac:picMk id="27" creationId="{92CC9406-13A0-4143-9BDF-7FDF6CFBF91C}"/>
          </ac:picMkLst>
        </pc:picChg>
      </pc:sldChg>
      <pc:sldChg chg="modNotesTx">
        <pc:chgData name="Athita Komindr" userId="29b3ecfb-80fb-4b32-9fcf-68bec080899b" providerId="ADAL" clId="{FD59375C-0AB3-47A8-8DAE-FC991BA8604A}" dt="2021-10-20T05:57:36.976" v="48" actId="313"/>
        <pc:sldMkLst>
          <pc:docMk/>
          <pc:sldMk cId="2516770594" sldId="916"/>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29.tiff"/></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4087DF-83B8-4745-8673-FE30D7B62B2B}" type="doc">
      <dgm:prSet loTypeId="urn:microsoft.com/office/officeart/2005/8/layout/bProcess4" loCatId="" qsTypeId="urn:microsoft.com/office/officeart/2005/8/quickstyle/simple1" qsCatId="simple" csTypeId="urn:microsoft.com/office/officeart/2005/8/colors/accent6_2" csCatId="accent6" phldr="1"/>
      <dgm:spPr/>
      <dgm:t>
        <a:bodyPr/>
        <a:lstStyle/>
        <a:p>
          <a:endParaRPr lang="en-US"/>
        </a:p>
      </dgm:t>
    </dgm:pt>
    <dgm:pt modelId="{5FC55B26-6BDA-644F-874C-17B8EA6FAB56}">
      <dgm:prSet phldrT="[Text]" custT="1"/>
      <dgm:spPr/>
      <dgm:t>
        <a:bodyPr/>
        <a:lstStyle/>
        <a:p>
          <a:r>
            <a:rPr lang="en-GB" sz="1200" b="0" dirty="0">
              <a:latin typeface=""/>
            </a:rPr>
            <a:t>UNCITRAL’s only regional centre; located in Incheon, Republic of Korea; opened 2012</a:t>
          </a:r>
          <a:endParaRPr lang="en-US" sz="1200" dirty="0">
            <a:latin typeface=""/>
          </a:endParaRPr>
        </a:p>
      </dgm:t>
    </dgm:pt>
    <dgm:pt modelId="{91E812A2-DD30-A64D-8CF6-70C5FD568335}" type="parTrans" cxnId="{0753512F-4B7C-DC4F-BA33-B2A0917D3F6C}">
      <dgm:prSet/>
      <dgm:spPr/>
      <dgm:t>
        <a:bodyPr/>
        <a:lstStyle/>
        <a:p>
          <a:endParaRPr lang="en-US" sz="2000">
            <a:latin typeface=""/>
          </a:endParaRPr>
        </a:p>
      </dgm:t>
    </dgm:pt>
    <dgm:pt modelId="{A6E2D273-789D-4D41-A2FD-A0306369E726}" type="sibTrans" cxnId="{0753512F-4B7C-DC4F-BA33-B2A0917D3F6C}">
      <dgm:prSet/>
      <dgm:spPr/>
      <dgm:t>
        <a:bodyPr/>
        <a:lstStyle/>
        <a:p>
          <a:endParaRPr lang="en-US" sz="1200">
            <a:latin typeface=""/>
          </a:endParaRPr>
        </a:p>
      </dgm:t>
    </dgm:pt>
    <dgm:pt modelId="{6DB4BF3D-60E3-EA41-A486-CA750BCAF440}">
      <dgm:prSet phldrT="[Text]" custT="1"/>
      <dgm:spPr/>
      <dgm:t>
        <a:bodyPr/>
        <a:lstStyle/>
        <a:p>
          <a:r>
            <a:rPr lang="en-GB" sz="1200" b="0" dirty="0">
              <a:latin typeface=""/>
            </a:rPr>
            <a:t>7 AP jurisdictions joined </a:t>
          </a:r>
          <a:r>
            <a:rPr lang="en-GB" sz="1200" b="1" dirty="0">
              <a:latin typeface=""/>
            </a:rPr>
            <a:t>New York Convention </a:t>
          </a:r>
          <a:r>
            <a:rPr lang="en-GB" sz="1200" b="0" dirty="0">
              <a:latin typeface=""/>
            </a:rPr>
            <a:t>since 2012</a:t>
          </a:r>
          <a:endParaRPr lang="en-US" sz="1200" b="0" dirty="0">
            <a:latin typeface=""/>
          </a:endParaRPr>
        </a:p>
      </dgm:t>
    </dgm:pt>
    <dgm:pt modelId="{6E0A3416-7FB2-E44B-9F53-2C7433B6586D}" type="parTrans" cxnId="{62ACE7FF-8229-944A-A3C4-DD079C109B71}">
      <dgm:prSet/>
      <dgm:spPr/>
      <dgm:t>
        <a:bodyPr/>
        <a:lstStyle/>
        <a:p>
          <a:endParaRPr lang="en-US" sz="2000">
            <a:latin typeface=""/>
          </a:endParaRPr>
        </a:p>
      </dgm:t>
    </dgm:pt>
    <dgm:pt modelId="{6D67A946-DA4D-8E44-8709-C2F56537ECFB}" type="sibTrans" cxnId="{62ACE7FF-8229-944A-A3C4-DD079C109B71}">
      <dgm:prSet/>
      <dgm:spPr/>
      <dgm:t>
        <a:bodyPr/>
        <a:lstStyle/>
        <a:p>
          <a:endParaRPr lang="en-US" sz="1200">
            <a:latin typeface=""/>
          </a:endParaRPr>
        </a:p>
      </dgm:t>
    </dgm:pt>
    <dgm:pt modelId="{2EF2B01D-6957-E244-8878-E5397A290C63}">
      <dgm:prSet phldrT="[Text]" phldr="0" custT="1"/>
      <dgm:spPr/>
      <dgm:t>
        <a:bodyPr/>
        <a:lstStyle/>
        <a:p>
          <a:pPr rtl="0"/>
          <a:r>
            <a:rPr lang="en-US" sz="1200" dirty="0">
              <a:latin typeface=""/>
            </a:rPr>
            <a:t>3 AP jurisdictions adopted </a:t>
          </a:r>
          <a:r>
            <a:rPr lang="en-US" sz="1200" b="1" dirty="0">
              <a:latin typeface=""/>
            </a:rPr>
            <a:t>MLETR </a:t>
          </a:r>
          <a:r>
            <a:rPr lang="en-US" sz="1200" dirty="0">
              <a:latin typeface=""/>
            </a:rPr>
            <a:t>since 2017</a:t>
          </a:r>
        </a:p>
      </dgm:t>
    </dgm:pt>
    <dgm:pt modelId="{9A0B40F3-A481-3F44-A17D-55C3DEE6FF46}" type="parTrans" cxnId="{2E014B84-59EF-C249-9BA8-6E1A6E8857E7}">
      <dgm:prSet/>
      <dgm:spPr/>
      <dgm:t>
        <a:bodyPr/>
        <a:lstStyle/>
        <a:p>
          <a:endParaRPr lang="en-US" sz="2000">
            <a:latin typeface=""/>
          </a:endParaRPr>
        </a:p>
      </dgm:t>
    </dgm:pt>
    <dgm:pt modelId="{0D82A43D-8115-7F4F-8F9E-A51E1331C92B}" type="sibTrans" cxnId="{2E014B84-59EF-C249-9BA8-6E1A6E8857E7}">
      <dgm:prSet/>
      <dgm:spPr/>
      <dgm:t>
        <a:bodyPr/>
        <a:lstStyle/>
        <a:p>
          <a:endParaRPr lang="en-US" sz="1200">
            <a:latin typeface=""/>
          </a:endParaRPr>
        </a:p>
      </dgm:t>
    </dgm:pt>
    <dgm:pt modelId="{F1387589-B1D9-E340-B57D-3E7AAB5C5C79}">
      <dgm:prSet phldrT="[Text]" custT="1"/>
      <dgm:spPr/>
      <dgm:t>
        <a:bodyPr/>
        <a:lstStyle/>
        <a:p>
          <a:pPr rtl="0"/>
          <a:r>
            <a:rPr lang="en-GB" sz="1200" b="1" dirty="0">
              <a:latin typeface=""/>
            </a:rPr>
            <a:t>Main contributors:</a:t>
          </a:r>
          <a:br>
            <a:rPr lang="en-GB" sz="1200" b="1" dirty="0">
              <a:latin typeface=""/>
            </a:rPr>
          </a:br>
          <a:r>
            <a:rPr lang="en-GB" sz="1200" b="0" dirty="0">
              <a:latin typeface=""/>
            </a:rPr>
            <a:t>- Republic of Korea </a:t>
          </a:r>
        </a:p>
        <a:p>
          <a:r>
            <a:rPr lang="en-GB" sz="1200" b="0" dirty="0">
              <a:latin typeface=""/>
            </a:rPr>
            <a:t>- HK SAR, China</a:t>
          </a:r>
          <a:endParaRPr lang="en-US" sz="1200" dirty="0">
            <a:latin typeface=""/>
          </a:endParaRPr>
        </a:p>
      </dgm:t>
    </dgm:pt>
    <dgm:pt modelId="{103AC46A-7FDB-EB4B-A661-DF13D0706A11}" type="parTrans" cxnId="{FCCB679C-76CD-A045-B9E0-D95B73B77934}">
      <dgm:prSet/>
      <dgm:spPr/>
      <dgm:t>
        <a:bodyPr/>
        <a:lstStyle/>
        <a:p>
          <a:endParaRPr lang="en-US" sz="2000">
            <a:latin typeface=""/>
          </a:endParaRPr>
        </a:p>
      </dgm:t>
    </dgm:pt>
    <dgm:pt modelId="{32FAE62A-2B56-3D4C-AB3C-55228BFE6AA2}" type="sibTrans" cxnId="{FCCB679C-76CD-A045-B9E0-D95B73B77934}">
      <dgm:prSet/>
      <dgm:spPr/>
      <dgm:t>
        <a:bodyPr/>
        <a:lstStyle/>
        <a:p>
          <a:endParaRPr lang="en-US" sz="1200">
            <a:latin typeface=""/>
          </a:endParaRPr>
        </a:p>
      </dgm:t>
    </dgm:pt>
    <dgm:pt modelId="{74558141-C469-3F4E-B7F0-1496010B2E6B}">
      <dgm:prSet phldrT="[Text]" custT="1"/>
      <dgm:spPr/>
      <dgm:t>
        <a:bodyPr/>
        <a:lstStyle/>
        <a:p>
          <a:pPr rtl="0"/>
          <a:r>
            <a:rPr lang="en-GB" sz="1200" b="0" dirty="0">
              <a:latin typeface=""/>
            </a:rPr>
            <a:t>2019-2020: </a:t>
          </a:r>
          <a:r>
            <a:rPr lang="en-GB" sz="1200" b="1" dirty="0">
              <a:latin typeface=""/>
            </a:rPr>
            <a:t> </a:t>
          </a:r>
          <a:r>
            <a:rPr lang="en-GB" sz="1200" b="0" dirty="0">
              <a:latin typeface=""/>
            </a:rPr>
            <a:t>60+ TAC activities in 16 AP jurisdictions  </a:t>
          </a:r>
          <a:endParaRPr lang="en-US" sz="1200" b="0" dirty="0">
            <a:latin typeface=""/>
          </a:endParaRPr>
        </a:p>
      </dgm:t>
    </dgm:pt>
    <dgm:pt modelId="{8DDD3730-3C19-AA4B-B9C4-0767AF34774B}" type="parTrans" cxnId="{A42DB0E9-C5EC-A746-ACC8-47FE1A8F4F05}">
      <dgm:prSet/>
      <dgm:spPr/>
      <dgm:t>
        <a:bodyPr/>
        <a:lstStyle/>
        <a:p>
          <a:endParaRPr lang="en-US" sz="2000">
            <a:latin typeface=""/>
          </a:endParaRPr>
        </a:p>
      </dgm:t>
    </dgm:pt>
    <dgm:pt modelId="{7656124B-C699-7046-8DA1-AE3EDF602BAE}" type="sibTrans" cxnId="{A42DB0E9-C5EC-A746-ACC8-47FE1A8F4F05}">
      <dgm:prSet/>
      <dgm:spPr/>
      <dgm:t>
        <a:bodyPr/>
        <a:lstStyle/>
        <a:p>
          <a:endParaRPr lang="en-US" sz="1200">
            <a:latin typeface=""/>
          </a:endParaRPr>
        </a:p>
      </dgm:t>
    </dgm:pt>
    <dgm:pt modelId="{63845DF6-B537-7742-811A-B09F853EB7C4}">
      <dgm:prSet phldrT="[Text]" custT="1"/>
      <dgm:spPr/>
      <dgm:t>
        <a:bodyPr/>
        <a:lstStyle/>
        <a:p>
          <a:r>
            <a:rPr lang="en-US" sz="1200" b="0" dirty="0">
              <a:latin typeface=""/>
            </a:rPr>
            <a:t>6</a:t>
          </a:r>
          <a:r>
            <a:rPr lang="en-US" sz="1200" b="0" baseline="0" dirty="0">
              <a:latin typeface=""/>
            </a:rPr>
            <a:t> </a:t>
          </a:r>
          <a:r>
            <a:rPr lang="en-US" sz="1200" dirty="0">
              <a:latin typeface=""/>
            </a:rPr>
            <a:t>AP jurisdictions joined </a:t>
          </a:r>
          <a:r>
            <a:rPr lang="en-US" sz="1200" b="1" baseline="0" dirty="0">
              <a:latin typeface=""/>
            </a:rPr>
            <a:t>ECC </a:t>
          </a:r>
          <a:r>
            <a:rPr lang="en-US" sz="1200" b="0" baseline="0" dirty="0">
              <a:latin typeface=""/>
            </a:rPr>
            <a:t>since 2012</a:t>
          </a:r>
          <a:endParaRPr lang="en-US" sz="1200" dirty="0">
            <a:latin typeface=""/>
          </a:endParaRPr>
        </a:p>
      </dgm:t>
    </dgm:pt>
    <dgm:pt modelId="{CC20389A-5F37-7F46-B2BA-4435E27DD5DD}" type="parTrans" cxnId="{6FF17302-DC9A-AF49-99FD-1A015CDE1D9D}">
      <dgm:prSet/>
      <dgm:spPr/>
      <dgm:t>
        <a:bodyPr/>
        <a:lstStyle/>
        <a:p>
          <a:endParaRPr lang="en-US" sz="2000">
            <a:latin typeface=""/>
          </a:endParaRPr>
        </a:p>
      </dgm:t>
    </dgm:pt>
    <dgm:pt modelId="{85C4CABF-B347-5E45-A1F6-21EC23843131}" type="sibTrans" cxnId="{6FF17302-DC9A-AF49-99FD-1A015CDE1D9D}">
      <dgm:prSet/>
      <dgm:spPr/>
      <dgm:t>
        <a:bodyPr/>
        <a:lstStyle/>
        <a:p>
          <a:endParaRPr lang="en-US" sz="2000">
            <a:latin typeface=""/>
          </a:endParaRPr>
        </a:p>
      </dgm:t>
    </dgm:pt>
    <dgm:pt modelId="{6DD55DD4-E754-CE42-B219-D8EDEAAECF20}">
      <dgm:prSet phldrT="[Text]" custT="1"/>
      <dgm:spPr/>
      <dgm:t>
        <a:bodyPr/>
        <a:lstStyle/>
        <a:p>
          <a:r>
            <a:rPr lang="en-GB" sz="1200" b="0" dirty="0">
              <a:latin typeface=""/>
            </a:rPr>
            <a:t>40 AP jurisdictions adopted </a:t>
          </a:r>
          <a:r>
            <a:rPr lang="en-GB" sz="1200" b="1" dirty="0">
              <a:latin typeface=""/>
            </a:rPr>
            <a:t>MAL </a:t>
          </a:r>
          <a:r>
            <a:rPr lang="en-GB" sz="1200" b="0" dirty="0">
              <a:latin typeface=""/>
            </a:rPr>
            <a:t>(18 since 2012)</a:t>
          </a:r>
          <a:endParaRPr lang="en-US" sz="1200" dirty="0">
            <a:latin typeface=""/>
          </a:endParaRPr>
        </a:p>
      </dgm:t>
    </dgm:pt>
    <dgm:pt modelId="{A99BBABD-C9AE-DC49-9E43-18D7A44FB08C}" type="sibTrans" cxnId="{5B5F2B11-2A66-1448-B039-C62FEED9DD59}">
      <dgm:prSet/>
      <dgm:spPr/>
      <dgm:t>
        <a:bodyPr/>
        <a:lstStyle/>
        <a:p>
          <a:endParaRPr lang="en-US" sz="1200">
            <a:latin typeface=""/>
          </a:endParaRPr>
        </a:p>
      </dgm:t>
    </dgm:pt>
    <dgm:pt modelId="{C4CC706A-3075-4D41-B808-4B16847720AB}" type="parTrans" cxnId="{5B5F2B11-2A66-1448-B039-C62FEED9DD59}">
      <dgm:prSet/>
      <dgm:spPr/>
      <dgm:t>
        <a:bodyPr/>
        <a:lstStyle/>
        <a:p>
          <a:endParaRPr lang="en-US" sz="2000">
            <a:latin typeface=""/>
          </a:endParaRPr>
        </a:p>
      </dgm:t>
    </dgm:pt>
    <dgm:pt modelId="{E6DBEBE4-6CE0-4675-A140-26D1379D416D}">
      <dgm:prSet phldrT="[Text]" custT="1"/>
      <dgm:spPr/>
      <dgm:t>
        <a:bodyPr/>
        <a:lstStyle/>
        <a:p>
          <a:pPr rtl="0"/>
          <a:r>
            <a:rPr lang="en-GB" sz="1200" b="1" dirty="0">
              <a:latin typeface=""/>
            </a:rPr>
            <a:t>SDG 16</a:t>
          </a:r>
          <a:r>
            <a:rPr lang="en-GB" sz="1200" b="0" dirty="0">
              <a:latin typeface=""/>
            </a:rPr>
            <a:t>: Access to Justice and Rule of Law</a:t>
          </a:r>
          <a:endParaRPr lang="en-US" sz="1200" b="0" dirty="0">
            <a:latin typeface=""/>
          </a:endParaRPr>
        </a:p>
      </dgm:t>
    </dgm:pt>
    <dgm:pt modelId="{63C0258A-8A40-4B88-8B52-FD2F140000D3}" type="sibTrans" cxnId="{12CC4D00-02DA-45FF-94C1-452757B4B6FF}">
      <dgm:prSet/>
      <dgm:spPr/>
      <dgm:t>
        <a:bodyPr/>
        <a:lstStyle/>
        <a:p>
          <a:endParaRPr lang="en-US" sz="2000">
            <a:latin typeface=""/>
          </a:endParaRPr>
        </a:p>
      </dgm:t>
    </dgm:pt>
    <dgm:pt modelId="{A1F4A57F-C0C7-493A-9FB0-06A55D33DA8B}" type="parTrans" cxnId="{12CC4D00-02DA-45FF-94C1-452757B4B6FF}">
      <dgm:prSet/>
      <dgm:spPr/>
      <dgm:t>
        <a:bodyPr/>
        <a:lstStyle/>
        <a:p>
          <a:endParaRPr lang="en-US" sz="2000">
            <a:latin typeface=""/>
          </a:endParaRPr>
        </a:p>
      </dgm:t>
    </dgm:pt>
    <dgm:pt modelId="{EC88D144-CF27-4AE6-B4E2-88774E5B3408}">
      <dgm:prSet phldr="0" custT="1"/>
      <dgm:spPr/>
      <dgm:t>
        <a:bodyPr/>
        <a:lstStyle/>
        <a:p>
          <a:pPr algn="ctr" rtl="0"/>
          <a:r>
            <a:rPr lang="en-GB" sz="1200" b="0" dirty="0">
              <a:latin typeface=""/>
            </a:rPr>
            <a:t>2021: 5 flagship activities</a:t>
          </a:r>
          <a:endParaRPr lang="en-US" sz="1200" b="1" dirty="0">
            <a:latin typeface=""/>
          </a:endParaRPr>
        </a:p>
      </dgm:t>
    </dgm:pt>
    <dgm:pt modelId="{50F6EE67-3375-4E35-BCF4-500A8CB20BF5}" type="parTrans" cxnId="{BB43028A-44AE-40D3-AA55-28DF5A6132CB}">
      <dgm:prSet/>
      <dgm:spPr/>
      <dgm:t>
        <a:bodyPr/>
        <a:lstStyle/>
        <a:p>
          <a:endParaRPr lang="en-US" sz="2000">
            <a:latin typeface=""/>
          </a:endParaRPr>
        </a:p>
      </dgm:t>
    </dgm:pt>
    <dgm:pt modelId="{4C99D470-5D84-414E-9C5B-6521D5899546}" type="sibTrans" cxnId="{BB43028A-44AE-40D3-AA55-28DF5A6132CB}">
      <dgm:prSet/>
      <dgm:spPr/>
      <dgm:t>
        <a:bodyPr/>
        <a:lstStyle/>
        <a:p>
          <a:endParaRPr lang="en-US" sz="2000">
            <a:latin typeface=""/>
          </a:endParaRPr>
        </a:p>
      </dgm:t>
    </dgm:pt>
    <dgm:pt modelId="{B6314AB5-838D-C94E-8E95-FB20CBDA5495}" type="pres">
      <dgm:prSet presAssocID="{074087DF-83B8-4745-8673-FE30D7B62B2B}" presName="Name0" presStyleCnt="0">
        <dgm:presLayoutVars>
          <dgm:dir/>
          <dgm:resizeHandles/>
        </dgm:presLayoutVars>
      </dgm:prSet>
      <dgm:spPr/>
    </dgm:pt>
    <dgm:pt modelId="{9A27F589-F172-D246-A3B4-A04BE658C0B1}" type="pres">
      <dgm:prSet presAssocID="{5FC55B26-6BDA-644F-874C-17B8EA6FAB56}" presName="compNode" presStyleCnt="0"/>
      <dgm:spPr/>
    </dgm:pt>
    <dgm:pt modelId="{3C134B5F-1317-014E-AC7C-8573FC5CA42E}" type="pres">
      <dgm:prSet presAssocID="{5FC55B26-6BDA-644F-874C-17B8EA6FAB56}" presName="dummyConnPt" presStyleCnt="0"/>
      <dgm:spPr/>
    </dgm:pt>
    <dgm:pt modelId="{B3A482BC-E69B-7048-97D9-2A984341F74A}" type="pres">
      <dgm:prSet presAssocID="{5FC55B26-6BDA-644F-874C-17B8EA6FAB56}" presName="node" presStyleLbl="node1" presStyleIdx="0" presStyleCnt="9">
        <dgm:presLayoutVars>
          <dgm:bulletEnabled val="1"/>
        </dgm:presLayoutVars>
      </dgm:prSet>
      <dgm:spPr/>
    </dgm:pt>
    <dgm:pt modelId="{D32DD61D-265D-3848-B68B-66B1120511B0}" type="pres">
      <dgm:prSet presAssocID="{A6E2D273-789D-4D41-A2FD-A0306369E726}" presName="sibTrans" presStyleLbl="bgSibTrans2D1" presStyleIdx="0" presStyleCnt="8"/>
      <dgm:spPr/>
    </dgm:pt>
    <dgm:pt modelId="{C805DB18-0E7D-47B4-8AD7-56FC45B9B3F5}" type="pres">
      <dgm:prSet presAssocID="{EC88D144-CF27-4AE6-B4E2-88774E5B3408}" presName="compNode" presStyleCnt="0"/>
      <dgm:spPr/>
    </dgm:pt>
    <dgm:pt modelId="{65246FC3-8A8C-415A-AF6D-F1F364666842}" type="pres">
      <dgm:prSet presAssocID="{EC88D144-CF27-4AE6-B4E2-88774E5B3408}" presName="dummyConnPt" presStyleCnt="0"/>
      <dgm:spPr/>
    </dgm:pt>
    <dgm:pt modelId="{34B5F8E4-A00E-4781-86EF-C7CD41DCA6A9}" type="pres">
      <dgm:prSet presAssocID="{EC88D144-CF27-4AE6-B4E2-88774E5B3408}" presName="node" presStyleLbl="node1" presStyleIdx="1" presStyleCnt="9">
        <dgm:presLayoutVars>
          <dgm:bulletEnabled val="1"/>
        </dgm:presLayoutVars>
      </dgm:prSet>
      <dgm:spPr/>
    </dgm:pt>
    <dgm:pt modelId="{42D2ABFC-BBB4-428B-AA48-A2E2A8522C4A}" type="pres">
      <dgm:prSet presAssocID="{4C99D470-5D84-414E-9C5B-6521D5899546}" presName="sibTrans" presStyleLbl="bgSibTrans2D1" presStyleIdx="1" presStyleCnt="8"/>
      <dgm:spPr/>
    </dgm:pt>
    <dgm:pt modelId="{37E0B2CD-375A-9644-96DA-11E96939B3EB}" type="pres">
      <dgm:prSet presAssocID="{6DD55DD4-E754-CE42-B219-D8EDEAAECF20}" presName="compNode" presStyleCnt="0"/>
      <dgm:spPr/>
    </dgm:pt>
    <dgm:pt modelId="{FCC0E420-04A8-AA40-8A37-0D0B9008F83F}" type="pres">
      <dgm:prSet presAssocID="{6DD55DD4-E754-CE42-B219-D8EDEAAECF20}" presName="dummyConnPt" presStyleCnt="0"/>
      <dgm:spPr/>
    </dgm:pt>
    <dgm:pt modelId="{099B15EE-DF87-C741-931C-3E2744879715}" type="pres">
      <dgm:prSet presAssocID="{6DD55DD4-E754-CE42-B219-D8EDEAAECF20}" presName="node" presStyleLbl="node1" presStyleIdx="2" presStyleCnt="9">
        <dgm:presLayoutVars>
          <dgm:bulletEnabled val="1"/>
        </dgm:presLayoutVars>
      </dgm:prSet>
      <dgm:spPr/>
    </dgm:pt>
    <dgm:pt modelId="{2861F330-3555-4A47-8F63-DC6023521DF2}" type="pres">
      <dgm:prSet presAssocID="{A99BBABD-C9AE-DC49-9E43-18D7A44FB08C}" presName="sibTrans" presStyleLbl="bgSibTrans2D1" presStyleIdx="2" presStyleCnt="8"/>
      <dgm:spPr/>
    </dgm:pt>
    <dgm:pt modelId="{5A72CAD4-B49C-BA49-9981-ECA3C636154D}" type="pres">
      <dgm:prSet presAssocID="{6DB4BF3D-60E3-EA41-A486-CA750BCAF440}" presName="compNode" presStyleCnt="0"/>
      <dgm:spPr/>
    </dgm:pt>
    <dgm:pt modelId="{16DD13DD-4DDA-EA45-A8F2-81FB8A931ED3}" type="pres">
      <dgm:prSet presAssocID="{6DB4BF3D-60E3-EA41-A486-CA750BCAF440}" presName="dummyConnPt" presStyleCnt="0"/>
      <dgm:spPr/>
    </dgm:pt>
    <dgm:pt modelId="{8BCD64A6-03C0-5145-A1F9-29BA90988A1E}" type="pres">
      <dgm:prSet presAssocID="{6DB4BF3D-60E3-EA41-A486-CA750BCAF440}" presName="node" presStyleLbl="node1" presStyleIdx="3" presStyleCnt="9">
        <dgm:presLayoutVars>
          <dgm:bulletEnabled val="1"/>
        </dgm:presLayoutVars>
      </dgm:prSet>
      <dgm:spPr/>
    </dgm:pt>
    <dgm:pt modelId="{2BF77815-7993-974B-BAED-039C3213A977}" type="pres">
      <dgm:prSet presAssocID="{6D67A946-DA4D-8E44-8709-C2F56537ECFB}" presName="sibTrans" presStyleLbl="bgSibTrans2D1" presStyleIdx="3" presStyleCnt="8"/>
      <dgm:spPr/>
    </dgm:pt>
    <dgm:pt modelId="{0ECCC4F8-F928-A04C-91E4-777D0C5FAA68}" type="pres">
      <dgm:prSet presAssocID="{2EF2B01D-6957-E244-8878-E5397A290C63}" presName="compNode" presStyleCnt="0"/>
      <dgm:spPr/>
    </dgm:pt>
    <dgm:pt modelId="{B795E12E-5940-744A-86A6-BCA0763C727B}" type="pres">
      <dgm:prSet presAssocID="{2EF2B01D-6957-E244-8878-E5397A290C63}" presName="dummyConnPt" presStyleCnt="0"/>
      <dgm:spPr/>
    </dgm:pt>
    <dgm:pt modelId="{E4039935-2876-FD4D-AC49-0A16E34FA04A}" type="pres">
      <dgm:prSet presAssocID="{2EF2B01D-6957-E244-8878-E5397A290C63}" presName="node" presStyleLbl="node1" presStyleIdx="4" presStyleCnt="9">
        <dgm:presLayoutVars>
          <dgm:bulletEnabled val="1"/>
        </dgm:presLayoutVars>
      </dgm:prSet>
      <dgm:spPr/>
    </dgm:pt>
    <dgm:pt modelId="{045EE999-9754-594F-B3DA-210A61031BFC}" type="pres">
      <dgm:prSet presAssocID="{0D82A43D-8115-7F4F-8F9E-A51E1331C92B}" presName="sibTrans" presStyleLbl="bgSibTrans2D1" presStyleIdx="4" presStyleCnt="8"/>
      <dgm:spPr/>
    </dgm:pt>
    <dgm:pt modelId="{7C112932-F124-5548-A102-57C89BBAA5E3}" type="pres">
      <dgm:prSet presAssocID="{F1387589-B1D9-E340-B57D-3E7AAB5C5C79}" presName="compNode" presStyleCnt="0"/>
      <dgm:spPr/>
    </dgm:pt>
    <dgm:pt modelId="{B2111317-F3DD-DD49-9A11-2D54EDCC9A8F}" type="pres">
      <dgm:prSet presAssocID="{F1387589-B1D9-E340-B57D-3E7AAB5C5C79}" presName="dummyConnPt" presStyleCnt="0"/>
      <dgm:spPr/>
    </dgm:pt>
    <dgm:pt modelId="{AFFF6A58-4CE4-B343-BB4C-FDB039432F80}" type="pres">
      <dgm:prSet presAssocID="{F1387589-B1D9-E340-B57D-3E7AAB5C5C79}" presName="node" presStyleLbl="node1" presStyleIdx="5" presStyleCnt="9">
        <dgm:presLayoutVars>
          <dgm:bulletEnabled val="1"/>
        </dgm:presLayoutVars>
      </dgm:prSet>
      <dgm:spPr/>
    </dgm:pt>
    <dgm:pt modelId="{00819C11-7EF3-DF40-9504-0E4A1EED5F4E}" type="pres">
      <dgm:prSet presAssocID="{32FAE62A-2B56-3D4C-AB3C-55228BFE6AA2}" presName="sibTrans" presStyleLbl="bgSibTrans2D1" presStyleIdx="5" presStyleCnt="8"/>
      <dgm:spPr/>
    </dgm:pt>
    <dgm:pt modelId="{824A3975-4C8C-654C-BF3F-8E81718E4E9F}" type="pres">
      <dgm:prSet presAssocID="{74558141-C469-3F4E-B7F0-1496010B2E6B}" presName="compNode" presStyleCnt="0"/>
      <dgm:spPr/>
    </dgm:pt>
    <dgm:pt modelId="{47D50A7F-62D8-D24F-9EE8-655523AF6C1A}" type="pres">
      <dgm:prSet presAssocID="{74558141-C469-3F4E-B7F0-1496010B2E6B}" presName="dummyConnPt" presStyleCnt="0"/>
      <dgm:spPr/>
    </dgm:pt>
    <dgm:pt modelId="{ABC1C5FD-1393-E14E-8483-226849B8901B}" type="pres">
      <dgm:prSet presAssocID="{74558141-C469-3F4E-B7F0-1496010B2E6B}" presName="node" presStyleLbl="node1" presStyleIdx="6" presStyleCnt="9" custLinFactNeighborX="39281">
        <dgm:presLayoutVars>
          <dgm:bulletEnabled val="1"/>
        </dgm:presLayoutVars>
      </dgm:prSet>
      <dgm:spPr/>
    </dgm:pt>
    <dgm:pt modelId="{2B834F8B-215F-8347-8103-1B071A98C76D}" type="pres">
      <dgm:prSet presAssocID="{7656124B-C699-7046-8DA1-AE3EDF602BAE}" presName="sibTrans" presStyleLbl="bgSibTrans2D1" presStyleIdx="6" presStyleCnt="8"/>
      <dgm:spPr/>
    </dgm:pt>
    <dgm:pt modelId="{6E50CC55-42E7-4E44-9CD6-4DFED569BE7B}" type="pres">
      <dgm:prSet presAssocID="{63845DF6-B537-7742-811A-B09F853EB7C4}" presName="compNode" presStyleCnt="0"/>
      <dgm:spPr/>
    </dgm:pt>
    <dgm:pt modelId="{43339269-637E-F84A-8CF2-9743DEE1F0D9}" type="pres">
      <dgm:prSet presAssocID="{63845DF6-B537-7742-811A-B09F853EB7C4}" presName="dummyConnPt" presStyleCnt="0"/>
      <dgm:spPr/>
    </dgm:pt>
    <dgm:pt modelId="{F45EB71C-4CE4-DD46-A0C3-CF821A7F67C7}" type="pres">
      <dgm:prSet presAssocID="{63845DF6-B537-7742-811A-B09F853EB7C4}" presName="node" presStyleLbl="node1" presStyleIdx="7" presStyleCnt="9" custLinFactNeighborX="4306">
        <dgm:presLayoutVars>
          <dgm:bulletEnabled val="1"/>
        </dgm:presLayoutVars>
      </dgm:prSet>
      <dgm:spPr/>
    </dgm:pt>
    <dgm:pt modelId="{1662E32E-261F-4365-B884-EEF59E3837C5}" type="pres">
      <dgm:prSet presAssocID="{85C4CABF-B347-5E45-A1F6-21EC23843131}" presName="sibTrans" presStyleLbl="bgSibTrans2D1" presStyleIdx="7" presStyleCnt="8"/>
      <dgm:spPr/>
    </dgm:pt>
    <dgm:pt modelId="{E47690ED-2234-48D0-8DA0-596933E33681}" type="pres">
      <dgm:prSet presAssocID="{E6DBEBE4-6CE0-4675-A140-26D1379D416D}" presName="compNode" presStyleCnt="0"/>
      <dgm:spPr/>
    </dgm:pt>
    <dgm:pt modelId="{83C0B9F1-886E-4FD6-8A62-E3FBB2A39207}" type="pres">
      <dgm:prSet presAssocID="{E6DBEBE4-6CE0-4675-A140-26D1379D416D}" presName="dummyConnPt" presStyleCnt="0"/>
      <dgm:spPr/>
    </dgm:pt>
    <dgm:pt modelId="{BE6DDD71-C06F-4A23-803A-7A364A3BE0E4}" type="pres">
      <dgm:prSet presAssocID="{E6DBEBE4-6CE0-4675-A140-26D1379D416D}" presName="node" presStyleLbl="node1" presStyleIdx="8" presStyleCnt="9">
        <dgm:presLayoutVars>
          <dgm:bulletEnabled val="1"/>
        </dgm:presLayoutVars>
      </dgm:prSet>
      <dgm:spPr/>
    </dgm:pt>
  </dgm:ptLst>
  <dgm:cxnLst>
    <dgm:cxn modelId="{12CC4D00-02DA-45FF-94C1-452757B4B6FF}" srcId="{074087DF-83B8-4745-8673-FE30D7B62B2B}" destId="{E6DBEBE4-6CE0-4675-A140-26D1379D416D}" srcOrd="8" destOrd="0" parTransId="{A1F4A57F-C0C7-493A-9FB0-06A55D33DA8B}" sibTransId="{63C0258A-8A40-4B88-8B52-FD2F140000D3}"/>
    <dgm:cxn modelId="{6FF17302-DC9A-AF49-99FD-1A015CDE1D9D}" srcId="{074087DF-83B8-4745-8673-FE30D7B62B2B}" destId="{63845DF6-B537-7742-811A-B09F853EB7C4}" srcOrd="7" destOrd="0" parTransId="{CC20389A-5F37-7F46-B2BA-4435E27DD5DD}" sibTransId="{85C4CABF-B347-5E45-A1F6-21EC23843131}"/>
    <dgm:cxn modelId="{6BA4CD0A-9208-B848-95D8-05E933DBDD7D}" type="presOf" srcId="{0D82A43D-8115-7F4F-8F9E-A51E1331C92B}" destId="{045EE999-9754-594F-B3DA-210A61031BFC}" srcOrd="0" destOrd="0" presId="urn:microsoft.com/office/officeart/2005/8/layout/bProcess4"/>
    <dgm:cxn modelId="{5B5F2B11-2A66-1448-B039-C62FEED9DD59}" srcId="{074087DF-83B8-4745-8673-FE30D7B62B2B}" destId="{6DD55DD4-E754-CE42-B219-D8EDEAAECF20}" srcOrd="2" destOrd="0" parTransId="{C4CC706A-3075-4D41-B808-4B16847720AB}" sibTransId="{A99BBABD-C9AE-DC49-9E43-18D7A44FB08C}"/>
    <dgm:cxn modelId="{92725312-F93C-E946-A022-8A6651362C0A}" type="presOf" srcId="{32FAE62A-2B56-3D4C-AB3C-55228BFE6AA2}" destId="{00819C11-7EF3-DF40-9504-0E4A1EED5F4E}" srcOrd="0" destOrd="0" presId="urn:microsoft.com/office/officeart/2005/8/layout/bProcess4"/>
    <dgm:cxn modelId="{94929517-062F-4A4D-A533-3D36F69842A0}" type="presOf" srcId="{074087DF-83B8-4745-8673-FE30D7B62B2B}" destId="{B6314AB5-838D-C94E-8E95-FB20CBDA5495}" srcOrd="0" destOrd="0" presId="urn:microsoft.com/office/officeart/2005/8/layout/bProcess4"/>
    <dgm:cxn modelId="{D1E46E1F-51FB-1D4C-9617-3C6E2D0D0EE0}" type="presOf" srcId="{6DB4BF3D-60E3-EA41-A486-CA750BCAF440}" destId="{8BCD64A6-03C0-5145-A1F9-29BA90988A1E}" srcOrd="0" destOrd="0" presId="urn:microsoft.com/office/officeart/2005/8/layout/bProcess4"/>
    <dgm:cxn modelId="{0753512F-4B7C-DC4F-BA33-B2A0917D3F6C}" srcId="{074087DF-83B8-4745-8673-FE30D7B62B2B}" destId="{5FC55B26-6BDA-644F-874C-17B8EA6FAB56}" srcOrd="0" destOrd="0" parTransId="{91E812A2-DD30-A64D-8CF6-70C5FD568335}" sibTransId="{A6E2D273-789D-4D41-A2FD-A0306369E726}"/>
    <dgm:cxn modelId="{408C3A61-E9B7-A746-9A6B-FD7CF1171ED4}" type="presOf" srcId="{85C4CABF-B347-5E45-A1F6-21EC23843131}" destId="{1662E32E-261F-4365-B884-EEF59E3837C5}" srcOrd="0" destOrd="0" presId="urn:microsoft.com/office/officeart/2005/8/layout/bProcess4"/>
    <dgm:cxn modelId="{599E2F43-4A10-EA4E-B3C7-E1D1D58A2ABF}" type="presOf" srcId="{4C99D470-5D84-414E-9C5B-6521D5899546}" destId="{42D2ABFC-BBB4-428B-AA48-A2E2A8522C4A}" srcOrd="0" destOrd="0" presId="urn:microsoft.com/office/officeart/2005/8/layout/bProcess4"/>
    <dgm:cxn modelId="{1AC3D86D-B905-3F4D-BB2F-A5398F99BCCC}" type="presOf" srcId="{6DD55DD4-E754-CE42-B219-D8EDEAAECF20}" destId="{099B15EE-DF87-C741-931C-3E2744879715}" srcOrd="0" destOrd="0" presId="urn:microsoft.com/office/officeart/2005/8/layout/bProcess4"/>
    <dgm:cxn modelId="{2E014B84-59EF-C249-9BA8-6E1A6E8857E7}" srcId="{074087DF-83B8-4745-8673-FE30D7B62B2B}" destId="{2EF2B01D-6957-E244-8878-E5397A290C63}" srcOrd="4" destOrd="0" parTransId="{9A0B40F3-A481-3F44-A17D-55C3DEE6FF46}" sibTransId="{0D82A43D-8115-7F4F-8F9E-A51E1331C92B}"/>
    <dgm:cxn modelId="{EDAD0987-659F-1647-805E-64DB106EE52E}" type="presOf" srcId="{F1387589-B1D9-E340-B57D-3E7AAB5C5C79}" destId="{AFFF6A58-4CE4-B343-BB4C-FDB039432F80}" srcOrd="0" destOrd="0" presId="urn:microsoft.com/office/officeart/2005/8/layout/bProcess4"/>
    <dgm:cxn modelId="{BB43028A-44AE-40D3-AA55-28DF5A6132CB}" srcId="{074087DF-83B8-4745-8673-FE30D7B62B2B}" destId="{EC88D144-CF27-4AE6-B4E2-88774E5B3408}" srcOrd="1" destOrd="0" parTransId="{50F6EE67-3375-4E35-BCF4-500A8CB20BF5}" sibTransId="{4C99D470-5D84-414E-9C5B-6521D5899546}"/>
    <dgm:cxn modelId="{F7FA358A-4676-1E47-8460-4BD5BCE78709}" type="presOf" srcId="{E6DBEBE4-6CE0-4675-A140-26D1379D416D}" destId="{BE6DDD71-C06F-4A23-803A-7A364A3BE0E4}" srcOrd="0" destOrd="0" presId="urn:microsoft.com/office/officeart/2005/8/layout/bProcess4"/>
    <dgm:cxn modelId="{6BFB0E91-63B3-0D40-928B-FAED07283FB5}" type="presOf" srcId="{74558141-C469-3F4E-B7F0-1496010B2E6B}" destId="{ABC1C5FD-1393-E14E-8483-226849B8901B}" srcOrd="0" destOrd="0" presId="urn:microsoft.com/office/officeart/2005/8/layout/bProcess4"/>
    <dgm:cxn modelId="{379C3E94-2B04-CA43-B91B-4A59E3CC2DDE}" type="presOf" srcId="{7656124B-C699-7046-8DA1-AE3EDF602BAE}" destId="{2B834F8B-215F-8347-8103-1B071A98C76D}" srcOrd="0" destOrd="0" presId="urn:microsoft.com/office/officeart/2005/8/layout/bProcess4"/>
    <dgm:cxn modelId="{FCCB679C-76CD-A045-B9E0-D95B73B77934}" srcId="{074087DF-83B8-4745-8673-FE30D7B62B2B}" destId="{F1387589-B1D9-E340-B57D-3E7AAB5C5C79}" srcOrd="5" destOrd="0" parTransId="{103AC46A-7FDB-EB4B-A661-DF13D0706A11}" sibTransId="{32FAE62A-2B56-3D4C-AB3C-55228BFE6AA2}"/>
    <dgm:cxn modelId="{FE2E579F-C0FE-FF44-800B-11F24F7BD875}" type="presOf" srcId="{2EF2B01D-6957-E244-8878-E5397A290C63}" destId="{E4039935-2876-FD4D-AC49-0A16E34FA04A}" srcOrd="0" destOrd="0" presId="urn:microsoft.com/office/officeart/2005/8/layout/bProcess4"/>
    <dgm:cxn modelId="{57CFA8C6-5D85-FB4C-93B5-8A0378B57ACB}" type="presOf" srcId="{A6E2D273-789D-4D41-A2FD-A0306369E726}" destId="{D32DD61D-265D-3848-B68B-66B1120511B0}" srcOrd="0" destOrd="0" presId="urn:microsoft.com/office/officeart/2005/8/layout/bProcess4"/>
    <dgm:cxn modelId="{002FA4C9-6F9A-B24A-9422-6B4ED329D7E1}" type="presOf" srcId="{A99BBABD-C9AE-DC49-9E43-18D7A44FB08C}" destId="{2861F330-3555-4A47-8F63-DC6023521DF2}" srcOrd="0" destOrd="0" presId="urn:microsoft.com/office/officeart/2005/8/layout/bProcess4"/>
    <dgm:cxn modelId="{AE90FFD2-32A2-144A-B02F-A987DCB77C71}" type="presOf" srcId="{EC88D144-CF27-4AE6-B4E2-88774E5B3408}" destId="{34B5F8E4-A00E-4781-86EF-C7CD41DCA6A9}" srcOrd="0" destOrd="0" presId="urn:microsoft.com/office/officeart/2005/8/layout/bProcess4"/>
    <dgm:cxn modelId="{D445FDD4-7D62-124F-B748-DCC8958786CE}" type="presOf" srcId="{5FC55B26-6BDA-644F-874C-17B8EA6FAB56}" destId="{B3A482BC-E69B-7048-97D9-2A984341F74A}" srcOrd="0" destOrd="0" presId="urn:microsoft.com/office/officeart/2005/8/layout/bProcess4"/>
    <dgm:cxn modelId="{7A9F8CD9-5FCC-8D48-8D49-CC5EFB703079}" type="presOf" srcId="{6D67A946-DA4D-8E44-8709-C2F56537ECFB}" destId="{2BF77815-7993-974B-BAED-039C3213A977}" srcOrd="0" destOrd="0" presId="urn:microsoft.com/office/officeart/2005/8/layout/bProcess4"/>
    <dgm:cxn modelId="{A42DB0E9-C5EC-A746-ACC8-47FE1A8F4F05}" srcId="{074087DF-83B8-4745-8673-FE30D7B62B2B}" destId="{74558141-C469-3F4E-B7F0-1496010B2E6B}" srcOrd="6" destOrd="0" parTransId="{8DDD3730-3C19-AA4B-B9C4-0767AF34774B}" sibTransId="{7656124B-C699-7046-8DA1-AE3EDF602BAE}"/>
    <dgm:cxn modelId="{47D567EF-1C45-AB45-8908-68E12B8B2AE2}" type="presOf" srcId="{63845DF6-B537-7742-811A-B09F853EB7C4}" destId="{F45EB71C-4CE4-DD46-A0C3-CF821A7F67C7}" srcOrd="0" destOrd="0" presId="urn:microsoft.com/office/officeart/2005/8/layout/bProcess4"/>
    <dgm:cxn modelId="{62ACE7FF-8229-944A-A3C4-DD079C109B71}" srcId="{074087DF-83B8-4745-8673-FE30D7B62B2B}" destId="{6DB4BF3D-60E3-EA41-A486-CA750BCAF440}" srcOrd="3" destOrd="0" parTransId="{6E0A3416-7FB2-E44B-9F53-2C7433B6586D}" sibTransId="{6D67A946-DA4D-8E44-8709-C2F56537ECFB}"/>
    <dgm:cxn modelId="{2911CDE3-B8AC-CA4D-AFB1-B378B0C49CC1}" type="presParOf" srcId="{B6314AB5-838D-C94E-8E95-FB20CBDA5495}" destId="{9A27F589-F172-D246-A3B4-A04BE658C0B1}" srcOrd="0" destOrd="0" presId="urn:microsoft.com/office/officeart/2005/8/layout/bProcess4"/>
    <dgm:cxn modelId="{619FD2B2-3C64-FA41-81E1-CFC6FB25A96C}" type="presParOf" srcId="{9A27F589-F172-D246-A3B4-A04BE658C0B1}" destId="{3C134B5F-1317-014E-AC7C-8573FC5CA42E}" srcOrd="0" destOrd="0" presId="urn:microsoft.com/office/officeart/2005/8/layout/bProcess4"/>
    <dgm:cxn modelId="{8902199A-4799-C345-A639-FA87E5737872}" type="presParOf" srcId="{9A27F589-F172-D246-A3B4-A04BE658C0B1}" destId="{B3A482BC-E69B-7048-97D9-2A984341F74A}" srcOrd="1" destOrd="0" presId="urn:microsoft.com/office/officeart/2005/8/layout/bProcess4"/>
    <dgm:cxn modelId="{6FDF983E-F2D3-0E40-9303-0DBD89E71E0A}" type="presParOf" srcId="{B6314AB5-838D-C94E-8E95-FB20CBDA5495}" destId="{D32DD61D-265D-3848-B68B-66B1120511B0}" srcOrd="1" destOrd="0" presId="urn:microsoft.com/office/officeart/2005/8/layout/bProcess4"/>
    <dgm:cxn modelId="{018875AE-23A4-8E43-85D4-6465C1B7645C}" type="presParOf" srcId="{B6314AB5-838D-C94E-8E95-FB20CBDA5495}" destId="{C805DB18-0E7D-47B4-8AD7-56FC45B9B3F5}" srcOrd="2" destOrd="0" presId="urn:microsoft.com/office/officeart/2005/8/layout/bProcess4"/>
    <dgm:cxn modelId="{350479B5-8FBE-3442-B78D-0D349AC6317B}" type="presParOf" srcId="{C805DB18-0E7D-47B4-8AD7-56FC45B9B3F5}" destId="{65246FC3-8A8C-415A-AF6D-F1F364666842}" srcOrd="0" destOrd="0" presId="urn:microsoft.com/office/officeart/2005/8/layout/bProcess4"/>
    <dgm:cxn modelId="{51D1C7E5-61F3-C246-BBDB-5270A06298FB}" type="presParOf" srcId="{C805DB18-0E7D-47B4-8AD7-56FC45B9B3F5}" destId="{34B5F8E4-A00E-4781-86EF-C7CD41DCA6A9}" srcOrd="1" destOrd="0" presId="urn:microsoft.com/office/officeart/2005/8/layout/bProcess4"/>
    <dgm:cxn modelId="{A1587A47-B38B-DF46-BC8A-28F3BB2BF7FF}" type="presParOf" srcId="{B6314AB5-838D-C94E-8E95-FB20CBDA5495}" destId="{42D2ABFC-BBB4-428B-AA48-A2E2A8522C4A}" srcOrd="3" destOrd="0" presId="urn:microsoft.com/office/officeart/2005/8/layout/bProcess4"/>
    <dgm:cxn modelId="{353FEFC3-0A32-8A43-BBEB-983D06133740}" type="presParOf" srcId="{B6314AB5-838D-C94E-8E95-FB20CBDA5495}" destId="{37E0B2CD-375A-9644-96DA-11E96939B3EB}" srcOrd="4" destOrd="0" presId="urn:microsoft.com/office/officeart/2005/8/layout/bProcess4"/>
    <dgm:cxn modelId="{3BFD267C-B306-2145-9384-DFE966A2487C}" type="presParOf" srcId="{37E0B2CD-375A-9644-96DA-11E96939B3EB}" destId="{FCC0E420-04A8-AA40-8A37-0D0B9008F83F}" srcOrd="0" destOrd="0" presId="urn:microsoft.com/office/officeart/2005/8/layout/bProcess4"/>
    <dgm:cxn modelId="{D0204D6D-746D-5347-B07B-8B4051A62DBA}" type="presParOf" srcId="{37E0B2CD-375A-9644-96DA-11E96939B3EB}" destId="{099B15EE-DF87-C741-931C-3E2744879715}" srcOrd="1" destOrd="0" presId="urn:microsoft.com/office/officeart/2005/8/layout/bProcess4"/>
    <dgm:cxn modelId="{54EBFFFD-C35A-3A48-9ED6-3551ABF85694}" type="presParOf" srcId="{B6314AB5-838D-C94E-8E95-FB20CBDA5495}" destId="{2861F330-3555-4A47-8F63-DC6023521DF2}" srcOrd="5" destOrd="0" presId="urn:microsoft.com/office/officeart/2005/8/layout/bProcess4"/>
    <dgm:cxn modelId="{A3CDF222-148B-C34C-9DE8-882A7FB34174}" type="presParOf" srcId="{B6314AB5-838D-C94E-8E95-FB20CBDA5495}" destId="{5A72CAD4-B49C-BA49-9981-ECA3C636154D}" srcOrd="6" destOrd="0" presId="urn:microsoft.com/office/officeart/2005/8/layout/bProcess4"/>
    <dgm:cxn modelId="{074FCACF-02F6-A04B-9E58-A5519CF29739}" type="presParOf" srcId="{5A72CAD4-B49C-BA49-9981-ECA3C636154D}" destId="{16DD13DD-4DDA-EA45-A8F2-81FB8A931ED3}" srcOrd="0" destOrd="0" presId="urn:microsoft.com/office/officeart/2005/8/layout/bProcess4"/>
    <dgm:cxn modelId="{09D91258-EB43-7944-841A-3E49B52DA1C5}" type="presParOf" srcId="{5A72CAD4-B49C-BA49-9981-ECA3C636154D}" destId="{8BCD64A6-03C0-5145-A1F9-29BA90988A1E}" srcOrd="1" destOrd="0" presId="urn:microsoft.com/office/officeart/2005/8/layout/bProcess4"/>
    <dgm:cxn modelId="{11CCD36C-A95A-B14A-A87D-2966AD968B14}" type="presParOf" srcId="{B6314AB5-838D-C94E-8E95-FB20CBDA5495}" destId="{2BF77815-7993-974B-BAED-039C3213A977}" srcOrd="7" destOrd="0" presId="urn:microsoft.com/office/officeart/2005/8/layout/bProcess4"/>
    <dgm:cxn modelId="{BEEF57DE-2B3C-7147-AA31-972934E610E8}" type="presParOf" srcId="{B6314AB5-838D-C94E-8E95-FB20CBDA5495}" destId="{0ECCC4F8-F928-A04C-91E4-777D0C5FAA68}" srcOrd="8" destOrd="0" presId="urn:microsoft.com/office/officeart/2005/8/layout/bProcess4"/>
    <dgm:cxn modelId="{3B0DF233-21B1-AE4F-A63B-63F57C50CE1B}" type="presParOf" srcId="{0ECCC4F8-F928-A04C-91E4-777D0C5FAA68}" destId="{B795E12E-5940-744A-86A6-BCA0763C727B}" srcOrd="0" destOrd="0" presId="urn:microsoft.com/office/officeart/2005/8/layout/bProcess4"/>
    <dgm:cxn modelId="{2240B2F6-D9BE-174D-8A4B-84D7EF17C7A4}" type="presParOf" srcId="{0ECCC4F8-F928-A04C-91E4-777D0C5FAA68}" destId="{E4039935-2876-FD4D-AC49-0A16E34FA04A}" srcOrd="1" destOrd="0" presId="urn:microsoft.com/office/officeart/2005/8/layout/bProcess4"/>
    <dgm:cxn modelId="{2E3B2244-30AE-564E-83AD-E88CA5FC4712}" type="presParOf" srcId="{B6314AB5-838D-C94E-8E95-FB20CBDA5495}" destId="{045EE999-9754-594F-B3DA-210A61031BFC}" srcOrd="9" destOrd="0" presId="urn:microsoft.com/office/officeart/2005/8/layout/bProcess4"/>
    <dgm:cxn modelId="{55E791FC-55D9-6F41-A447-0CB8F6921FB7}" type="presParOf" srcId="{B6314AB5-838D-C94E-8E95-FB20CBDA5495}" destId="{7C112932-F124-5548-A102-57C89BBAA5E3}" srcOrd="10" destOrd="0" presId="urn:microsoft.com/office/officeart/2005/8/layout/bProcess4"/>
    <dgm:cxn modelId="{02907372-451C-0448-9028-BCC416F9CED4}" type="presParOf" srcId="{7C112932-F124-5548-A102-57C89BBAA5E3}" destId="{B2111317-F3DD-DD49-9A11-2D54EDCC9A8F}" srcOrd="0" destOrd="0" presId="urn:microsoft.com/office/officeart/2005/8/layout/bProcess4"/>
    <dgm:cxn modelId="{4AF8B2FD-0FAD-4C4D-B71E-809066DACE2C}" type="presParOf" srcId="{7C112932-F124-5548-A102-57C89BBAA5E3}" destId="{AFFF6A58-4CE4-B343-BB4C-FDB039432F80}" srcOrd="1" destOrd="0" presId="urn:microsoft.com/office/officeart/2005/8/layout/bProcess4"/>
    <dgm:cxn modelId="{204BAC12-F581-894D-B33D-16ADCF1D122E}" type="presParOf" srcId="{B6314AB5-838D-C94E-8E95-FB20CBDA5495}" destId="{00819C11-7EF3-DF40-9504-0E4A1EED5F4E}" srcOrd="11" destOrd="0" presId="urn:microsoft.com/office/officeart/2005/8/layout/bProcess4"/>
    <dgm:cxn modelId="{81E3F403-4C33-0442-AF0E-11D8BFEB7B26}" type="presParOf" srcId="{B6314AB5-838D-C94E-8E95-FB20CBDA5495}" destId="{824A3975-4C8C-654C-BF3F-8E81718E4E9F}" srcOrd="12" destOrd="0" presId="urn:microsoft.com/office/officeart/2005/8/layout/bProcess4"/>
    <dgm:cxn modelId="{1FF70999-1363-6A46-A06D-686DA3FBE273}" type="presParOf" srcId="{824A3975-4C8C-654C-BF3F-8E81718E4E9F}" destId="{47D50A7F-62D8-D24F-9EE8-655523AF6C1A}" srcOrd="0" destOrd="0" presId="urn:microsoft.com/office/officeart/2005/8/layout/bProcess4"/>
    <dgm:cxn modelId="{16E3A3CA-4A48-3549-84EF-3CB01BCA8346}" type="presParOf" srcId="{824A3975-4C8C-654C-BF3F-8E81718E4E9F}" destId="{ABC1C5FD-1393-E14E-8483-226849B8901B}" srcOrd="1" destOrd="0" presId="urn:microsoft.com/office/officeart/2005/8/layout/bProcess4"/>
    <dgm:cxn modelId="{48E13562-9A35-F043-989E-125FD377E4A9}" type="presParOf" srcId="{B6314AB5-838D-C94E-8E95-FB20CBDA5495}" destId="{2B834F8B-215F-8347-8103-1B071A98C76D}" srcOrd="13" destOrd="0" presId="urn:microsoft.com/office/officeart/2005/8/layout/bProcess4"/>
    <dgm:cxn modelId="{1A8E9575-521F-754E-B44C-3D0F02C9ACBF}" type="presParOf" srcId="{B6314AB5-838D-C94E-8E95-FB20CBDA5495}" destId="{6E50CC55-42E7-4E44-9CD6-4DFED569BE7B}" srcOrd="14" destOrd="0" presId="urn:microsoft.com/office/officeart/2005/8/layout/bProcess4"/>
    <dgm:cxn modelId="{6A67D824-E63C-3143-B6C2-699F754EF894}" type="presParOf" srcId="{6E50CC55-42E7-4E44-9CD6-4DFED569BE7B}" destId="{43339269-637E-F84A-8CF2-9743DEE1F0D9}" srcOrd="0" destOrd="0" presId="urn:microsoft.com/office/officeart/2005/8/layout/bProcess4"/>
    <dgm:cxn modelId="{2C16856A-D27C-F242-89F0-22AE35585063}" type="presParOf" srcId="{6E50CC55-42E7-4E44-9CD6-4DFED569BE7B}" destId="{F45EB71C-4CE4-DD46-A0C3-CF821A7F67C7}" srcOrd="1" destOrd="0" presId="urn:microsoft.com/office/officeart/2005/8/layout/bProcess4"/>
    <dgm:cxn modelId="{8B67C65A-A42D-FF44-9877-2FE3B1B4AB85}" type="presParOf" srcId="{B6314AB5-838D-C94E-8E95-FB20CBDA5495}" destId="{1662E32E-261F-4365-B884-EEF59E3837C5}" srcOrd="15" destOrd="0" presId="urn:microsoft.com/office/officeart/2005/8/layout/bProcess4"/>
    <dgm:cxn modelId="{13B27132-5A85-7043-8D6E-8CF8E3031BA8}" type="presParOf" srcId="{B6314AB5-838D-C94E-8E95-FB20CBDA5495}" destId="{E47690ED-2234-48D0-8DA0-596933E33681}" srcOrd="16" destOrd="0" presId="urn:microsoft.com/office/officeart/2005/8/layout/bProcess4"/>
    <dgm:cxn modelId="{F642A240-D04D-4A40-A6A7-7CEB9B1A10C0}" type="presParOf" srcId="{E47690ED-2234-48D0-8DA0-596933E33681}" destId="{83C0B9F1-886E-4FD6-8A62-E3FBB2A39207}" srcOrd="0" destOrd="0" presId="urn:microsoft.com/office/officeart/2005/8/layout/bProcess4"/>
    <dgm:cxn modelId="{502E610D-4C9C-2749-92B3-CAE7BA0E986E}" type="presParOf" srcId="{E47690ED-2234-48D0-8DA0-596933E33681}" destId="{BE6DDD71-C06F-4A23-803A-7A364A3BE0E4}" srcOrd="1" destOrd="0" presId="urn:microsoft.com/office/officeart/2005/8/layout/bProcess4"/>
  </dgm:cxnLst>
  <dgm:bg>
    <a:blipFill>
      <a:blip xmlns:r="http://schemas.openxmlformats.org/officeDocument/2006/relationships" r:embed="rId1">
        <a:alphaModFix amt="49000"/>
      </a:blip>
      <a:stretch>
        <a:fillRect/>
      </a:stretch>
    </a:blip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DD61D-265D-3848-B68B-66B1120511B0}">
      <dsp:nvSpPr>
        <dsp:cNvPr id="0" name=""/>
        <dsp:cNvSpPr/>
      </dsp:nvSpPr>
      <dsp:spPr>
        <a:xfrm rot="5400000">
          <a:off x="-260441" y="944321"/>
          <a:ext cx="1160791" cy="140474"/>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A482BC-E69B-7048-97D9-2A984341F74A}">
      <dsp:nvSpPr>
        <dsp:cNvPr id="0" name=""/>
        <dsp:cNvSpPr/>
      </dsp:nvSpPr>
      <dsp:spPr>
        <a:xfrm>
          <a:off x="2875" y="198017"/>
          <a:ext cx="1560822" cy="9364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dirty="0">
              <a:latin typeface=""/>
            </a:rPr>
            <a:t>UNCITRAL’s only regional centre; located in Incheon, Republic of Korea; opened 2012</a:t>
          </a:r>
          <a:endParaRPr lang="en-US" sz="1200" kern="1200" dirty="0">
            <a:latin typeface=""/>
          </a:endParaRPr>
        </a:p>
      </dsp:txBody>
      <dsp:txXfrm>
        <a:off x="30304" y="225446"/>
        <a:ext cx="1505964" cy="881635"/>
      </dsp:txXfrm>
    </dsp:sp>
    <dsp:sp modelId="{42D2ABFC-BBB4-428B-AA48-A2E2A8522C4A}">
      <dsp:nvSpPr>
        <dsp:cNvPr id="0" name=""/>
        <dsp:cNvSpPr/>
      </dsp:nvSpPr>
      <dsp:spPr>
        <a:xfrm rot="5400000">
          <a:off x="-260441" y="2114939"/>
          <a:ext cx="1160791" cy="140474"/>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B5F8E4-A00E-4781-86EF-C7CD41DCA6A9}">
      <dsp:nvSpPr>
        <dsp:cNvPr id="0" name=""/>
        <dsp:cNvSpPr/>
      </dsp:nvSpPr>
      <dsp:spPr>
        <a:xfrm>
          <a:off x="2875" y="1368635"/>
          <a:ext cx="1560822" cy="9364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b="0" kern="1200" dirty="0">
              <a:latin typeface=""/>
            </a:rPr>
            <a:t>2021: 5 flagship activities</a:t>
          </a:r>
          <a:endParaRPr lang="en-US" sz="1200" b="1" kern="1200" dirty="0">
            <a:latin typeface=""/>
          </a:endParaRPr>
        </a:p>
      </dsp:txBody>
      <dsp:txXfrm>
        <a:off x="30304" y="1396064"/>
        <a:ext cx="1505964" cy="881635"/>
      </dsp:txXfrm>
    </dsp:sp>
    <dsp:sp modelId="{2861F330-3555-4A47-8F63-DC6023521DF2}">
      <dsp:nvSpPr>
        <dsp:cNvPr id="0" name=""/>
        <dsp:cNvSpPr/>
      </dsp:nvSpPr>
      <dsp:spPr>
        <a:xfrm>
          <a:off x="324866" y="2700247"/>
          <a:ext cx="2066068" cy="140474"/>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9B15EE-DF87-C741-931C-3E2744879715}">
      <dsp:nvSpPr>
        <dsp:cNvPr id="0" name=""/>
        <dsp:cNvSpPr/>
      </dsp:nvSpPr>
      <dsp:spPr>
        <a:xfrm>
          <a:off x="2875" y="2539252"/>
          <a:ext cx="1560822" cy="9364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dirty="0">
              <a:latin typeface=""/>
            </a:rPr>
            <a:t>40 AP jurisdictions adopted </a:t>
          </a:r>
          <a:r>
            <a:rPr lang="en-GB" sz="1200" b="1" kern="1200" dirty="0">
              <a:latin typeface=""/>
            </a:rPr>
            <a:t>MAL </a:t>
          </a:r>
          <a:r>
            <a:rPr lang="en-GB" sz="1200" b="0" kern="1200" dirty="0">
              <a:latin typeface=""/>
            </a:rPr>
            <a:t>(18 since 2012)</a:t>
          </a:r>
          <a:endParaRPr lang="en-US" sz="1200" kern="1200" dirty="0">
            <a:latin typeface=""/>
          </a:endParaRPr>
        </a:p>
      </dsp:txBody>
      <dsp:txXfrm>
        <a:off x="30304" y="2566681"/>
        <a:ext cx="1505964" cy="881635"/>
      </dsp:txXfrm>
    </dsp:sp>
    <dsp:sp modelId="{2BF77815-7993-974B-BAED-039C3213A977}">
      <dsp:nvSpPr>
        <dsp:cNvPr id="0" name=""/>
        <dsp:cNvSpPr/>
      </dsp:nvSpPr>
      <dsp:spPr>
        <a:xfrm rot="16200000">
          <a:off x="1815452" y="2114939"/>
          <a:ext cx="1160791" cy="140474"/>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CD64A6-03C0-5145-A1F9-29BA90988A1E}">
      <dsp:nvSpPr>
        <dsp:cNvPr id="0" name=""/>
        <dsp:cNvSpPr/>
      </dsp:nvSpPr>
      <dsp:spPr>
        <a:xfrm>
          <a:off x="2078770" y="2539252"/>
          <a:ext cx="1560822" cy="9364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dirty="0">
              <a:latin typeface=""/>
            </a:rPr>
            <a:t>7 AP jurisdictions joined </a:t>
          </a:r>
          <a:r>
            <a:rPr lang="en-GB" sz="1200" b="1" kern="1200" dirty="0">
              <a:latin typeface=""/>
            </a:rPr>
            <a:t>New York Convention </a:t>
          </a:r>
          <a:r>
            <a:rPr lang="en-GB" sz="1200" b="0" kern="1200" dirty="0">
              <a:latin typeface=""/>
            </a:rPr>
            <a:t>since 2012</a:t>
          </a:r>
          <a:endParaRPr lang="en-US" sz="1200" b="0" kern="1200" dirty="0">
            <a:latin typeface=""/>
          </a:endParaRPr>
        </a:p>
      </dsp:txBody>
      <dsp:txXfrm>
        <a:off x="2106199" y="2566681"/>
        <a:ext cx="1505964" cy="881635"/>
      </dsp:txXfrm>
    </dsp:sp>
    <dsp:sp modelId="{045EE999-9754-594F-B3DA-210A61031BFC}">
      <dsp:nvSpPr>
        <dsp:cNvPr id="0" name=""/>
        <dsp:cNvSpPr/>
      </dsp:nvSpPr>
      <dsp:spPr>
        <a:xfrm rot="16200000">
          <a:off x="1815452" y="944321"/>
          <a:ext cx="1160791" cy="140474"/>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039935-2876-FD4D-AC49-0A16E34FA04A}">
      <dsp:nvSpPr>
        <dsp:cNvPr id="0" name=""/>
        <dsp:cNvSpPr/>
      </dsp:nvSpPr>
      <dsp:spPr>
        <a:xfrm>
          <a:off x="2078770" y="1368635"/>
          <a:ext cx="1560822" cy="9364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
            </a:rPr>
            <a:t>3 AP jurisdictions adopted </a:t>
          </a:r>
          <a:r>
            <a:rPr lang="en-US" sz="1200" b="1" kern="1200" dirty="0">
              <a:latin typeface=""/>
            </a:rPr>
            <a:t>MLETR </a:t>
          </a:r>
          <a:r>
            <a:rPr lang="en-US" sz="1200" kern="1200" dirty="0">
              <a:latin typeface=""/>
            </a:rPr>
            <a:t>since 2017</a:t>
          </a:r>
        </a:p>
      </dsp:txBody>
      <dsp:txXfrm>
        <a:off x="2106199" y="1396064"/>
        <a:ext cx="1505964" cy="881635"/>
      </dsp:txXfrm>
    </dsp:sp>
    <dsp:sp modelId="{00819C11-7EF3-DF40-9504-0E4A1EED5F4E}">
      <dsp:nvSpPr>
        <dsp:cNvPr id="0" name=""/>
        <dsp:cNvSpPr/>
      </dsp:nvSpPr>
      <dsp:spPr>
        <a:xfrm>
          <a:off x="2400761" y="359013"/>
          <a:ext cx="2068944" cy="140474"/>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FF6A58-4CE4-B343-BB4C-FDB039432F80}">
      <dsp:nvSpPr>
        <dsp:cNvPr id="0" name=""/>
        <dsp:cNvSpPr/>
      </dsp:nvSpPr>
      <dsp:spPr>
        <a:xfrm>
          <a:off x="2078770" y="198017"/>
          <a:ext cx="1560822" cy="9364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b="1" kern="1200" dirty="0">
              <a:latin typeface=""/>
            </a:rPr>
            <a:t>Main contributors:</a:t>
          </a:r>
          <a:br>
            <a:rPr lang="en-GB" sz="1200" b="1" kern="1200" dirty="0">
              <a:latin typeface=""/>
            </a:rPr>
          </a:br>
          <a:r>
            <a:rPr lang="en-GB" sz="1200" b="0" kern="1200" dirty="0">
              <a:latin typeface=""/>
            </a:rPr>
            <a:t>- Republic of Korea </a:t>
          </a:r>
        </a:p>
        <a:p>
          <a:pPr marL="0" lvl="0" indent="0" algn="ctr" defTabSz="533400">
            <a:lnSpc>
              <a:spcPct val="90000"/>
            </a:lnSpc>
            <a:spcBef>
              <a:spcPct val="0"/>
            </a:spcBef>
            <a:spcAft>
              <a:spcPct val="35000"/>
            </a:spcAft>
            <a:buNone/>
          </a:pPr>
          <a:r>
            <a:rPr lang="en-GB" sz="1200" b="0" kern="1200" dirty="0">
              <a:latin typeface=""/>
            </a:rPr>
            <a:t>- HK SAR, China</a:t>
          </a:r>
          <a:endParaRPr lang="en-US" sz="1200" kern="1200" dirty="0">
            <a:latin typeface=""/>
          </a:endParaRPr>
        </a:p>
      </dsp:txBody>
      <dsp:txXfrm>
        <a:off x="2106199" y="225446"/>
        <a:ext cx="1505964" cy="881635"/>
      </dsp:txXfrm>
    </dsp:sp>
    <dsp:sp modelId="{2B834F8B-215F-8347-8103-1B071A98C76D}">
      <dsp:nvSpPr>
        <dsp:cNvPr id="0" name=""/>
        <dsp:cNvSpPr/>
      </dsp:nvSpPr>
      <dsp:spPr>
        <a:xfrm rot="5400000">
          <a:off x="3894223" y="944321"/>
          <a:ext cx="1160791" cy="140474"/>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C1C5FD-1393-E14E-8483-226849B8901B}">
      <dsp:nvSpPr>
        <dsp:cNvPr id="0" name=""/>
        <dsp:cNvSpPr/>
      </dsp:nvSpPr>
      <dsp:spPr>
        <a:xfrm>
          <a:off x="4157541" y="198017"/>
          <a:ext cx="1560822" cy="9364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b="0" kern="1200" dirty="0">
              <a:latin typeface=""/>
            </a:rPr>
            <a:t>2019-2020: </a:t>
          </a:r>
          <a:r>
            <a:rPr lang="en-GB" sz="1200" b="1" kern="1200" dirty="0">
              <a:latin typeface=""/>
            </a:rPr>
            <a:t> </a:t>
          </a:r>
          <a:r>
            <a:rPr lang="en-GB" sz="1200" b="0" kern="1200" dirty="0">
              <a:latin typeface=""/>
            </a:rPr>
            <a:t>60+ TAC activities in 16 AP jurisdictions  </a:t>
          </a:r>
          <a:endParaRPr lang="en-US" sz="1200" b="0" kern="1200" dirty="0">
            <a:latin typeface=""/>
          </a:endParaRPr>
        </a:p>
      </dsp:txBody>
      <dsp:txXfrm>
        <a:off x="4184970" y="225446"/>
        <a:ext cx="1505964" cy="881635"/>
      </dsp:txXfrm>
    </dsp:sp>
    <dsp:sp modelId="{1662E32E-261F-4365-B884-EEF59E3837C5}">
      <dsp:nvSpPr>
        <dsp:cNvPr id="0" name=""/>
        <dsp:cNvSpPr/>
      </dsp:nvSpPr>
      <dsp:spPr>
        <a:xfrm rot="5408517">
          <a:off x="3892783" y="2114939"/>
          <a:ext cx="1160794" cy="140474"/>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5EB71C-4CE4-DD46-A0C3-CF821A7F67C7}">
      <dsp:nvSpPr>
        <dsp:cNvPr id="0" name=""/>
        <dsp:cNvSpPr/>
      </dsp:nvSpPr>
      <dsp:spPr>
        <a:xfrm>
          <a:off x="4157541" y="1368635"/>
          <a:ext cx="1560822" cy="9364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
            </a:rPr>
            <a:t>6</a:t>
          </a:r>
          <a:r>
            <a:rPr lang="en-US" sz="1200" b="0" kern="1200" baseline="0" dirty="0">
              <a:latin typeface=""/>
            </a:rPr>
            <a:t> </a:t>
          </a:r>
          <a:r>
            <a:rPr lang="en-US" sz="1200" kern="1200" dirty="0">
              <a:latin typeface=""/>
            </a:rPr>
            <a:t>AP jurisdictions joined </a:t>
          </a:r>
          <a:r>
            <a:rPr lang="en-US" sz="1200" b="1" kern="1200" baseline="0" dirty="0">
              <a:latin typeface=""/>
            </a:rPr>
            <a:t>ECC </a:t>
          </a:r>
          <a:r>
            <a:rPr lang="en-US" sz="1200" b="0" kern="1200" baseline="0" dirty="0">
              <a:latin typeface=""/>
            </a:rPr>
            <a:t>since 2012</a:t>
          </a:r>
          <a:endParaRPr lang="en-US" sz="1200" kern="1200" dirty="0">
            <a:latin typeface=""/>
          </a:endParaRPr>
        </a:p>
      </dsp:txBody>
      <dsp:txXfrm>
        <a:off x="4184970" y="1396064"/>
        <a:ext cx="1505964" cy="881635"/>
      </dsp:txXfrm>
    </dsp:sp>
    <dsp:sp modelId="{BE6DDD71-C06F-4A23-803A-7A364A3BE0E4}">
      <dsp:nvSpPr>
        <dsp:cNvPr id="0" name=""/>
        <dsp:cNvSpPr/>
      </dsp:nvSpPr>
      <dsp:spPr>
        <a:xfrm>
          <a:off x="4154665" y="2539252"/>
          <a:ext cx="1560822" cy="9364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b="1" kern="1200" dirty="0">
              <a:latin typeface=""/>
            </a:rPr>
            <a:t>SDG 16</a:t>
          </a:r>
          <a:r>
            <a:rPr lang="en-GB" sz="1200" b="0" kern="1200" dirty="0">
              <a:latin typeface=""/>
            </a:rPr>
            <a:t>: Access to Justice and Rule of Law</a:t>
          </a:r>
          <a:endParaRPr lang="en-US" sz="1200" b="0" kern="1200" dirty="0">
            <a:latin typeface=""/>
          </a:endParaRPr>
        </a:p>
      </dsp:txBody>
      <dsp:txXfrm>
        <a:off x="4182094" y="2566681"/>
        <a:ext cx="1505964" cy="88163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E6C602B7-9D90-4F1D-8E2E-D6D42EE07064}" type="datetimeFigureOut">
              <a:rPr lang="en-GB" smtClean="0"/>
              <a:t>20/10/2021</a:t>
            </a:fld>
            <a:endParaRPr lang="en-GB" dirty="0"/>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35AF9759-1623-4896-9287-324385F893C8}" type="slidenum">
              <a:rPr lang="en-GB" smtClean="0"/>
              <a:t>‹#›</a:t>
            </a:fld>
            <a:endParaRPr lang="en-GB" dirty="0"/>
          </a:p>
        </p:txBody>
      </p:sp>
    </p:spTree>
    <p:extLst>
      <p:ext uri="{BB962C8B-B14F-4D97-AF65-F5344CB8AC3E}">
        <p14:creationId xmlns:p14="http://schemas.microsoft.com/office/powerpoint/2010/main" val="1181455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A3945BAF-7EBE-443A-B227-890AFE666CAF}" type="datetimeFigureOut">
              <a:rPr lang="en-GB" smtClean="0"/>
              <a:t>20/10/2021</a:t>
            </a:fld>
            <a:endParaRPr lang="en-GB" dirty="0"/>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2194534E-5F5B-4E0A-9E3A-494E89C0DCEE}" type="slidenum">
              <a:rPr lang="en-GB" smtClean="0"/>
              <a:t>‹#›</a:t>
            </a:fld>
            <a:endParaRPr lang="en-GB" dirty="0"/>
          </a:p>
        </p:txBody>
      </p:sp>
    </p:spTree>
    <p:extLst>
      <p:ext uri="{BB962C8B-B14F-4D97-AF65-F5344CB8AC3E}">
        <p14:creationId xmlns:p14="http://schemas.microsoft.com/office/powerpoint/2010/main" val="312527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E856257A-7F07-4930-999E-732510CD8652}"/>
              </a:ext>
            </a:extLst>
          </p:cNvPr>
          <p:cNvSpPr>
            <a:spLocks noGrp="1" noChangeArrowheads="1"/>
          </p:cNvSpPr>
          <p:nvPr>
            <p:ph type="sldNum" sz="quarter" idx="5"/>
          </p:nvPr>
        </p:nvSpPr>
        <p:spPr>
          <a:noFill/>
        </p:spPr>
        <p:txBody>
          <a:bodyPr/>
          <a:lstStyle>
            <a:lvl1pPr defTabSz="917575">
              <a:spcBef>
                <a:spcPct val="30000"/>
              </a:spcBef>
              <a:defRPr sz="1200">
                <a:solidFill>
                  <a:schemeClr val="tx1"/>
                </a:solidFill>
                <a:latin typeface="Times New Roman" panose="02020603050405020304" pitchFamily="18" charset="0"/>
              </a:defRPr>
            </a:lvl1pPr>
            <a:lvl2pPr marL="742950" indent="-285750" defTabSz="917575">
              <a:spcBef>
                <a:spcPct val="30000"/>
              </a:spcBef>
              <a:defRPr sz="1200">
                <a:solidFill>
                  <a:schemeClr val="tx1"/>
                </a:solidFill>
                <a:latin typeface="Times New Roman" panose="02020603050405020304" pitchFamily="18" charset="0"/>
              </a:defRPr>
            </a:lvl2pPr>
            <a:lvl3pPr marL="1143000" indent="-228600" defTabSz="917575">
              <a:spcBef>
                <a:spcPct val="30000"/>
              </a:spcBef>
              <a:defRPr sz="1200">
                <a:solidFill>
                  <a:schemeClr val="tx1"/>
                </a:solidFill>
                <a:latin typeface="Times New Roman" panose="02020603050405020304" pitchFamily="18" charset="0"/>
              </a:defRPr>
            </a:lvl3pPr>
            <a:lvl4pPr marL="1600200" indent="-228600" defTabSz="917575">
              <a:spcBef>
                <a:spcPct val="30000"/>
              </a:spcBef>
              <a:defRPr sz="1200">
                <a:solidFill>
                  <a:schemeClr val="tx1"/>
                </a:solidFill>
                <a:latin typeface="Times New Roman" panose="02020603050405020304" pitchFamily="18" charset="0"/>
              </a:defRPr>
            </a:lvl4pPr>
            <a:lvl5pPr marL="2057400" indent="-228600" defTabSz="917575">
              <a:spcBef>
                <a:spcPct val="30000"/>
              </a:spcBef>
              <a:defRPr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A6B8E34-7150-4A2E-B78E-1E6166CD4AA3}" type="slidenum">
              <a:rPr lang="en-GB" altLang="en-US"/>
              <a:pPr>
                <a:spcBef>
                  <a:spcPct val="0"/>
                </a:spcBef>
              </a:pPr>
              <a:t>1</a:t>
            </a:fld>
            <a:endParaRPr lang="en-GB" altLang="en-US" dirty="0"/>
          </a:p>
        </p:txBody>
      </p:sp>
      <p:sp>
        <p:nvSpPr>
          <p:cNvPr id="6147" name="Rectangle 2">
            <a:extLst>
              <a:ext uri="{FF2B5EF4-FFF2-40B4-BE49-F238E27FC236}">
                <a16:creationId xmlns:a16="http://schemas.microsoft.com/office/drawing/2014/main" id="{8DCD420E-F2ED-4165-82BA-9F6F3DE74EF6}"/>
              </a:ext>
            </a:extLst>
          </p:cNvPr>
          <p:cNvSpPr>
            <a:spLocks noGrp="1" noRot="1" noChangeAspect="1" noChangeArrowheads="1" noTextEdit="1"/>
          </p:cNvSpPr>
          <p:nvPr>
            <p:ph type="sldImg"/>
          </p:nvPr>
        </p:nvSpPr>
        <p:spPr>
          <a:ln/>
        </p:spPr>
      </p:sp>
      <p:sp>
        <p:nvSpPr>
          <p:cNvPr id="6148" name="Notes Placeholder 1">
            <a:extLst>
              <a:ext uri="{FF2B5EF4-FFF2-40B4-BE49-F238E27FC236}">
                <a16:creationId xmlns:a16="http://schemas.microsoft.com/office/drawing/2014/main" id="{2EAD1632-CBBD-4E3F-B373-A819F08A8A3D}"/>
              </a:ext>
            </a:extLst>
          </p:cNvPr>
          <p:cNvSpPr>
            <a:spLocks noGrp="1"/>
          </p:cNvSpPr>
          <p:nvPr/>
        </p:nvSpPr>
        <p:spPr bwMode="auto">
          <a:xfrm>
            <a:off x="681038" y="4722813"/>
            <a:ext cx="54483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endParaRPr lang="en-GB" altLang="en-US" dirty="0"/>
          </a:p>
        </p:txBody>
      </p:sp>
      <p:sp>
        <p:nvSpPr>
          <p:cNvPr id="2" name="Notes Placeholder 1">
            <a:extLst>
              <a:ext uri="{FF2B5EF4-FFF2-40B4-BE49-F238E27FC236}">
                <a16:creationId xmlns:a16="http://schemas.microsoft.com/office/drawing/2014/main" id="{544E40EB-B285-4ECD-AC7E-7DE4EDEAF7AE}"/>
              </a:ext>
            </a:extLst>
          </p:cNvPr>
          <p:cNvSpPr>
            <a:spLocks noGrp="1"/>
          </p:cNvSpPr>
          <p:nvPr>
            <p:ph type="body" idx="1"/>
          </p:nvPr>
        </p:nvSpPr>
        <p:spPr/>
        <p:txBody>
          <a:bodyPr/>
          <a:lstStyle/>
          <a:p>
            <a:pPr marL="0" marR="0"/>
            <a:r>
              <a:rPr lang="en-US" sz="1200" b="0" dirty="0">
                <a:solidFill>
                  <a:srgbClr val="000000"/>
                </a:solidFill>
                <a:effectLst/>
                <a:latin typeface="+mn-lt"/>
                <a:ea typeface="Calibri" panose="020F0502020204030204" pitchFamily="34" charset="0"/>
                <a:cs typeface="Calibri" panose="020F0502020204030204" pitchFamily="34" charset="0"/>
              </a:rPr>
              <a:t>Distinguished speakers, guests, and students,</a:t>
            </a:r>
          </a:p>
          <a:p>
            <a:pPr marL="0" marR="0"/>
            <a:endParaRPr lang="en-US" sz="1200" b="0" dirty="0">
              <a:solidFill>
                <a:srgbClr val="000000"/>
              </a:solidFill>
              <a:effectLst/>
              <a:latin typeface="+mn-lt"/>
              <a:ea typeface="Calibri" panose="020F0502020204030204" pitchFamily="34" charset="0"/>
              <a:cs typeface="Calibri" panose="020F0502020204030204" pitchFamily="34" charset="0"/>
            </a:endParaRPr>
          </a:p>
          <a:p>
            <a:pPr marL="0" marR="0"/>
            <a:r>
              <a:rPr lang="en-US" sz="1200" b="0" dirty="0">
                <a:solidFill>
                  <a:srgbClr val="000000"/>
                </a:solidFill>
                <a:effectLst/>
                <a:latin typeface="+mn-lt"/>
                <a:ea typeface="Calibri" panose="020F0502020204030204" pitchFamily="34" charset="0"/>
                <a:cs typeface="Calibri" panose="020F0502020204030204" pitchFamily="34" charset="0"/>
              </a:rPr>
              <a:t>Greetings from the UNCITRAL Regional Centre for Asia and the Pacific in Incheon. My name is Athita Komindr, head of UNCITRAL RCAP. </a:t>
            </a:r>
          </a:p>
          <a:p>
            <a:pPr marL="0" marR="0"/>
            <a:endParaRPr lang="en-US" sz="1200" b="0" dirty="0">
              <a:solidFill>
                <a:srgbClr val="000000"/>
              </a:solidFill>
              <a:effectLst/>
              <a:latin typeface="+mn-lt"/>
              <a:ea typeface="Calibri" panose="020F0502020204030204" pitchFamily="34" charset="0"/>
              <a:cs typeface="Calibri" panose="020F0502020204030204" pitchFamily="34" charset="0"/>
            </a:endParaRPr>
          </a:p>
          <a:p>
            <a:pPr marL="0" marR="0"/>
            <a:r>
              <a:rPr lang="en-US" sz="1200" b="0" dirty="0">
                <a:solidFill>
                  <a:srgbClr val="000000"/>
                </a:solidFill>
                <a:effectLst/>
                <a:latin typeface="+mn-lt"/>
                <a:ea typeface="Calibri" panose="020F0502020204030204" pitchFamily="34" charset="0"/>
                <a:cs typeface="Calibri" panose="020F0502020204030204" pitchFamily="34" charset="0"/>
              </a:rPr>
              <a:t>It is a pleasure to deliver these remarks to celebrate the 30</a:t>
            </a:r>
            <a:r>
              <a:rPr lang="en-US" sz="1200" b="0" baseline="30000" dirty="0">
                <a:solidFill>
                  <a:srgbClr val="000000"/>
                </a:solidFill>
                <a:effectLst/>
                <a:latin typeface="+mn-lt"/>
                <a:ea typeface="Calibri" panose="020F0502020204030204" pitchFamily="34" charset="0"/>
                <a:cs typeface="Calibri" panose="020F0502020204030204" pitchFamily="34" charset="0"/>
              </a:rPr>
              <a:t>th</a:t>
            </a:r>
            <a:r>
              <a:rPr lang="en-US" sz="1200" b="0" dirty="0">
                <a:solidFill>
                  <a:srgbClr val="000000"/>
                </a:solidFill>
                <a:effectLst/>
                <a:latin typeface="+mn-lt"/>
                <a:ea typeface="Calibri" panose="020F0502020204030204" pitchFamily="34" charset="0"/>
                <a:cs typeface="Calibri" panose="020F0502020204030204" pitchFamily="34" charset="0"/>
              </a:rPr>
              <a:t> Anniversary of the United Nations in Korea, which also coincides with the 10</a:t>
            </a:r>
            <a:r>
              <a:rPr lang="en-US" sz="1200" b="0" baseline="30000" dirty="0">
                <a:solidFill>
                  <a:srgbClr val="000000"/>
                </a:solidFill>
                <a:effectLst/>
                <a:latin typeface="+mn-lt"/>
                <a:ea typeface="Calibri" panose="020F0502020204030204" pitchFamily="34" charset="0"/>
                <a:cs typeface="Calibri" panose="020F0502020204030204" pitchFamily="34" charset="0"/>
              </a:rPr>
              <a:t>th</a:t>
            </a:r>
            <a:r>
              <a:rPr lang="en-US" sz="1200" b="0" dirty="0">
                <a:solidFill>
                  <a:srgbClr val="000000"/>
                </a:solidFill>
                <a:effectLst/>
                <a:latin typeface="+mn-lt"/>
                <a:ea typeface="Calibri" panose="020F0502020204030204" pitchFamily="34" charset="0"/>
                <a:cs typeface="Calibri" panose="020F0502020204030204" pitchFamily="34" charset="0"/>
              </a:rPr>
              <a:t> anniversary of UNCITRAL RCAP’s opening its doors in Incheon with thanks to the government of the Republic of Korea. </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17575" eaLnBrk="0" hangingPunct="0">
              <a:defRPr sz="1400">
                <a:solidFill>
                  <a:schemeClr val="tx1"/>
                </a:solidFill>
                <a:latin typeface="Helvetica" pitchFamily="-84" charset="0"/>
                <a:cs typeface="Angsana New" pitchFamily="18" charset="-34"/>
              </a:defRPr>
            </a:lvl1pPr>
            <a:lvl2pPr marL="742950" indent="-285750" defTabSz="917575" eaLnBrk="0" hangingPunct="0">
              <a:defRPr sz="1400">
                <a:solidFill>
                  <a:schemeClr val="tx1"/>
                </a:solidFill>
                <a:latin typeface="Helvetica" pitchFamily="-84" charset="0"/>
                <a:cs typeface="Angsana New" pitchFamily="18" charset="-34"/>
              </a:defRPr>
            </a:lvl2pPr>
            <a:lvl3pPr marL="1143000" indent="-228600" defTabSz="917575" eaLnBrk="0" hangingPunct="0">
              <a:defRPr sz="1400">
                <a:solidFill>
                  <a:schemeClr val="tx1"/>
                </a:solidFill>
                <a:latin typeface="Helvetica" pitchFamily="-84" charset="0"/>
                <a:cs typeface="Angsana New" pitchFamily="18" charset="-34"/>
              </a:defRPr>
            </a:lvl3pPr>
            <a:lvl4pPr marL="1600200" indent="-228600" defTabSz="917575" eaLnBrk="0" hangingPunct="0">
              <a:defRPr sz="1400">
                <a:solidFill>
                  <a:schemeClr val="tx1"/>
                </a:solidFill>
                <a:latin typeface="Helvetica" pitchFamily="-84" charset="0"/>
                <a:cs typeface="Angsana New" pitchFamily="18" charset="-34"/>
              </a:defRPr>
            </a:lvl4pPr>
            <a:lvl5pPr marL="2057400" indent="-228600" defTabSz="917575" eaLnBrk="0" hangingPunct="0">
              <a:defRPr sz="1400">
                <a:solidFill>
                  <a:schemeClr val="tx1"/>
                </a:solidFill>
                <a:latin typeface="Helvetica" pitchFamily="-84" charset="0"/>
                <a:cs typeface="Angsana New" pitchFamily="18" charset="-34"/>
              </a:defRPr>
            </a:lvl5pPr>
            <a:lvl6pPr marL="2514600" indent="-228600" algn="ctr" defTabSz="917575" eaLnBrk="0" fontAlgn="base" hangingPunct="0">
              <a:spcBef>
                <a:spcPct val="0"/>
              </a:spcBef>
              <a:spcAft>
                <a:spcPct val="0"/>
              </a:spcAft>
              <a:defRPr sz="1400">
                <a:solidFill>
                  <a:schemeClr val="tx1"/>
                </a:solidFill>
                <a:latin typeface="Helvetica" pitchFamily="-84" charset="0"/>
                <a:cs typeface="Angsana New" pitchFamily="18" charset="-34"/>
              </a:defRPr>
            </a:lvl6pPr>
            <a:lvl7pPr marL="2971800" indent="-228600" algn="ctr" defTabSz="917575" eaLnBrk="0" fontAlgn="base" hangingPunct="0">
              <a:spcBef>
                <a:spcPct val="0"/>
              </a:spcBef>
              <a:spcAft>
                <a:spcPct val="0"/>
              </a:spcAft>
              <a:defRPr sz="1400">
                <a:solidFill>
                  <a:schemeClr val="tx1"/>
                </a:solidFill>
                <a:latin typeface="Helvetica" pitchFamily="-84" charset="0"/>
                <a:cs typeface="Angsana New" pitchFamily="18" charset="-34"/>
              </a:defRPr>
            </a:lvl7pPr>
            <a:lvl8pPr marL="3429000" indent="-228600" algn="ctr" defTabSz="917575" eaLnBrk="0" fontAlgn="base" hangingPunct="0">
              <a:spcBef>
                <a:spcPct val="0"/>
              </a:spcBef>
              <a:spcAft>
                <a:spcPct val="0"/>
              </a:spcAft>
              <a:defRPr sz="1400">
                <a:solidFill>
                  <a:schemeClr val="tx1"/>
                </a:solidFill>
                <a:latin typeface="Helvetica" pitchFamily="-84" charset="0"/>
                <a:cs typeface="Angsana New" pitchFamily="18" charset="-34"/>
              </a:defRPr>
            </a:lvl8pPr>
            <a:lvl9pPr marL="3886200" indent="-228600" algn="ctr" defTabSz="917575" eaLnBrk="0" fontAlgn="base" hangingPunct="0">
              <a:spcBef>
                <a:spcPct val="0"/>
              </a:spcBef>
              <a:spcAft>
                <a:spcPct val="0"/>
              </a:spcAft>
              <a:defRPr sz="1400">
                <a:solidFill>
                  <a:schemeClr val="tx1"/>
                </a:solidFill>
                <a:latin typeface="Helvetica" pitchFamily="-84" charset="0"/>
                <a:cs typeface="Angsana New" pitchFamily="18" charset="-34"/>
              </a:defRPr>
            </a:lvl9pPr>
          </a:lstStyle>
          <a:p>
            <a:pPr eaLnBrk="1" hangingPunct="1"/>
            <a:fld id="{F7305B93-62A1-4471-B58F-C068B12DEE80}" type="slidenum">
              <a:rPr lang="en-US" altLang="en-US" sz="1200">
                <a:latin typeface="Times New Roman" pitchFamily="18" charset="0"/>
              </a:rPr>
              <a:pPr eaLnBrk="1" hangingPunct="1"/>
              <a:t>2</a:t>
            </a:fld>
            <a:endParaRPr lang="en-US" altLang="en-US" sz="1200" dirty="0">
              <a:latin typeface="Times New Roman" pitchFamily="18" charset="0"/>
            </a:endParaRPr>
          </a:p>
        </p:txBody>
      </p:sp>
      <p:sp>
        <p:nvSpPr>
          <p:cNvPr id="45059" name="Rectangle 7"/>
          <p:cNvSpPr txBox="1">
            <a:spLocks noGrp="1" noChangeArrowheads="1"/>
          </p:cNvSpPr>
          <p:nvPr/>
        </p:nvSpPr>
        <p:spPr bwMode="auto">
          <a:xfrm>
            <a:off x="3857147" y="9444118"/>
            <a:ext cx="2951639"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05" tIns="45853" rIns="91705" bIns="45853" anchor="b"/>
          <a:lstStyle>
            <a:lvl1pPr algn="l" defTabSz="917575" eaLnBrk="0" hangingPunct="0">
              <a:spcBef>
                <a:spcPct val="30000"/>
              </a:spcBef>
              <a:defRPr sz="1200">
                <a:solidFill>
                  <a:schemeClr val="tx1"/>
                </a:solidFill>
                <a:latin typeface="Times New Roman" pitchFamily="18" charset="0"/>
              </a:defRPr>
            </a:lvl1pPr>
            <a:lvl2pPr marL="744538" indent="-285750" algn="l" defTabSz="917575" eaLnBrk="0" hangingPunct="0">
              <a:spcBef>
                <a:spcPct val="30000"/>
              </a:spcBef>
              <a:defRPr sz="1200">
                <a:solidFill>
                  <a:schemeClr val="tx1"/>
                </a:solidFill>
                <a:latin typeface="Times New Roman" pitchFamily="18" charset="0"/>
              </a:defRPr>
            </a:lvl2pPr>
            <a:lvl3pPr marL="1146175" indent="-228600" algn="l" defTabSz="917575" eaLnBrk="0" hangingPunct="0">
              <a:spcBef>
                <a:spcPct val="30000"/>
              </a:spcBef>
              <a:defRPr sz="1200">
                <a:solidFill>
                  <a:schemeClr val="tx1"/>
                </a:solidFill>
                <a:latin typeface="Times New Roman" pitchFamily="18" charset="0"/>
              </a:defRPr>
            </a:lvl3pPr>
            <a:lvl4pPr marL="1604963" indent="-228600" algn="l" defTabSz="917575" eaLnBrk="0" hangingPunct="0">
              <a:spcBef>
                <a:spcPct val="30000"/>
              </a:spcBef>
              <a:defRPr sz="1200">
                <a:solidFill>
                  <a:schemeClr val="tx1"/>
                </a:solidFill>
                <a:latin typeface="Times New Roman" pitchFamily="18" charset="0"/>
              </a:defRPr>
            </a:lvl4pPr>
            <a:lvl5pPr marL="2063750" indent="-230188" algn="l" defTabSz="917575" eaLnBrk="0" hangingPunct="0">
              <a:spcBef>
                <a:spcPct val="30000"/>
              </a:spcBef>
              <a:defRPr sz="1200">
                <a:solidFill>
                  <a:schemeClr val="tx1"/>
                </a:solidFill>
                <a:latin typeface="Times New Roman" pitchFamily="18" charset="0"/>
              </a:defRPr>
            </a:lvl5pPr>
            <a:lvl6pPr marL="2520950" indent="-230188" defTabSz="917575" eaLnBrk="0" fontAlgn="base" hangingPunct="0">
              <a:spcBef>
                <a:spcPct val="30000"/>
              </a:spcBef>
              <a:spcAft>
                <a:spcPct val="0"/>
              </a:spcAft>
              <a:defRPr sz="1200">
                <a:solidFill>
                  <a:schemeClr val="tx1"/>
                </a:solidFill>
                <a:latin typeface="Times New Roman" pitchFamily="18" charset="0"/>
              </a:defRPr>
            </a:lvl6pPr>
            <a:lvl7pPr marL="2978150" indent="-230188" defTabSz="917575" eaLnBrk="0" fontAlgn="base" hangingPunct="0">
              <a:spcBef>
                <a:spcPct val="30000"/>
              </a:spcBef>
              <a:spcAft>
                <a:spcPct val="0"/>
              </a:spcAft>
              <a:defRPr sz="1200">
                <a:solidFill>
                  <a:schemeClr val="tx1"/>
                </a:solidFill>
                <a:latin typeface="Times New Roman" pitchFamily="18" charset="0"/>
              </a:defRPr>
            </a:lvl7pPr>
            <a:lvl8pPr marL="3435350" indent="-230188" defTabSz="917575" eaLnBrk="0" fontAlgn="base" hangingPunct="0">
              <a:spcBef>
                <a:spcPct val="30000"/>
              </a:spcBef>
              <a:spcAft>
                <a:spcPct val="0"/>
              </a:spcAft>
              <a:defRPr sz="1200">
                <a:solidFill>
                  <a:schemeClr val="tx1"/>
                </a:solidFill>
                <a:latin typeface="Times New Roman" pitchFamily="18" charset="0"/>
              </a:defRPr>
            </a:lvl8pPr>
            <a:lvl9pPr marL="3892550" indent="-230188" defTabSz="9175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CF073D5-0FEC-424A-92F5-F84A54C358E8}" type="slidenum">
              <a:rPr lang="en-US" altLang="en-US"/>
              <a:pPr algn="r" eaLnBrk="1" hangingPunct="1">
                <a:spcBef>
                  <a:spcPct val="0"/>
                </a:spcBef>
              </a:pPr>
              <a:t>2</a:t>
            </a:fld>
            <a:endParaRPr lang="en-US" altLang="en-US" dirty="0"/>
          </a:p>
        </p:txBody>
      </p:sp>
      <p:sp>
        <p:nvSpPr>
          <p:cNvPr id="45060" name="Rectangle 2"/>
          <p:cNvSpPr>
            <a:spLocks noGrp="1" noRot="1" noChangeAspect="1" noChangeArrowheads="1" noTextEdit="1"/>
          </p:cNvSpPr>
          <p:nvPr>
            <p:ph type="sldImg"/>
          </p:nvPr>
        </p:nvSpPr>
        <p:spPr>
          <a:xfrm>
            <a:off x="922338" y="746125"/>
            <a:ext cx="4967287" cy="3727450"/>
          </a:xfrm>
          <a:ln/>
        </p:spPr>
      </p:sp>
      <p:sp>
        <p:nvSpPr>
          <p:cNvPr id="45061" name="Rectangle 3"/>
          <p:cNvSpPr>
            <a:spLocks noGrp="1" noChangeArrowheads="1"/>
          </p:cNvSpPr>
          <p:nvPr>
            <p:ph type="body" idx="1"/>
          </p:nvPr>
        </p:nvSpPr>
        <p:spPr>
          <a:xfrm>
            <a:off x="681515" y="4722060"/>
            <a:ext cx="5447346" cy="4474447"/>
          </a:xfrm>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Allow me to briefly introduce UNCITRAL.</a:t>
            </a:r>
            <a:endParaRPr lang="en-US" dirty="0"/>
          </a:p>
          <a:p>
            <a:endParaRPr lang="en-US" dirty="0"/>
          </a:p>
          <a:p>
            <a:r>
              <a:rPr lang="en-US" dirty="0"/>
              <a:t>Based in Vienna, Austria, the United Nations Commission on International Trade Law (UNCITRAL) promotes the harmonization and modernization of international trade law to facilitate international trade and sustainable development. Since its inception in 1966, UNCITRAL has been focusing its work on trade in goods, but with the advent of the digital economy, future work topics such as data transactions, the use of Artificial Intelligence and automated services, online platforms all have a “service” component. We can witness an important shift in the focus of the topics for international law making. I firmly believe that it is the digital economy that would allow us to recover from the pandemic quickly and to address the challenges associated with climate change. </a:t>
            </a:r>
          </a:p>
          <a:p>
            <a:endParaRPr lang="en-US" dirty="0"/>
          </a:p>
          <a:p>
            <a:endParaRPr lang="en-US" dirty="0"/>
          </a:p>
          <a:p>
            <a:endParaRPr lang="en-US" dirty="0"/>
          </a:p>
          <a:p>
            <a:endParaRPr lang="en-US" dirty="0"/>
          </a:p>
          <a:p>
            <a:endParaRPr lang="en-US" dirty="0"/>
          </a:p>
          <a:p>
            <a:endParaRPr lang="en-US" dirty="0"/>
          </a:p>
          <a:p>
            <a:pPr eaLnBrk="1" hangingPunct="1"/>
            <a:endParaRPr lang="en-GB" altLang="en-US" dirty="0"/>
          </a:p>
        </p:txBody>
      </p:sp>
    </p:spTree>
    <p:extLst>
      <p:ext uri="{BB962C8B-B14F-4D97-AF65-F5344CB8AC3E}">
        <p14:creationId xmlns:p14="http://schemas.microsoft.com/office/powerpoint/2010/main" val="1199218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17575" eaLnBrk="0" hangingPunct="0">
              <a:defRPr sz="1400">
                <a:solidFill>
                  <a:schemeClr val="tx1"/>
                </a:solidFill>
                <a:latin typeface="Helvetica" pitchFamily="-84" charset="0"/>
                <a:cs typeface="Angsana New" pitchFamily="18" charset="-34"/>
              </a:defRPr>
            </a:lvl1pPr>
            <a:lvl2pPr marL="742950" indent="-285750" defTabSz="917575" eaLnBrk="0" hangingPunct="0">
              <a:defRPr sz="1400">
                <a:solidFill>
                  <a:schemeClr val="tx1"/>
                </a:solidFill>
                <a:latin typeface="Helvetica" pitchFamily="-84" charset="0"/>
                <a:cs typeface="Angsana New" pitchFamily="18" charset="-34"/>
              </a:defRPr>
            </a:lvl2pPr>
            <a:lvl3pPr marL="1143000" indent="-228600" defTabSz="917575" eaLnBrk="0" hangingPunct="0">
              <a:defRPr sz="1400">
                <a:solidFill>
                  <a:schemeClr val="tx1"/>
                </a:solidFill>
                <a:latin typeface="Helvetica" pitchFamily="-84" charset="0"/>
                <a:cs typeface="Angsana New" pitchFamily="18" charset="-34"/>
              </a:defRPr>
            </a:lvl3pPr>
            <a:lvl4pPr marL="1600200" indent="-228600" defTabSz="917575" eaLnBrk="0" hangingPunct="0">
              <a:defRPr sz="1400">
                <a:solidFill>
                  <a:schemeClr val="tx1"/>
                </a:solidFill>
                <a:latin typeface="Helvetica" pitchFamily="-84" charset="0"/>
                <a:cs typeface="Angsana New" pitchFamily="18" charset="-34"/>
              </a:defRPr>
            </a:lvl4pPr>
            <a:lvl5pPr marL="2057400" indent="-228600" defTabSz="917575" eaLnBrk="0" hangingPunct="0">
              <a:defRPr sz="1400">
                <a:solidFill>
                  <a:schemeClr val="tx1"/>
                </a:solidFill>
                <a:latin typeface="Helvetica" pitchFamily="-84" charset="0"/>
                <a:cs typeface="Angsana New" pitchFamily="18" charset="-34"/>
              </a:defRPr>
            </a:lvl5pPr>
            <a:lvl6pPr marL="2514600" indent="-228600" algn="ctr" defTabSz="917575" eaLnBrk="0" fontAlgn="base" hangingPunct="0">
              <a:spcBef>
                <a:spcPct val="0"/>
              </a:spcBef>
              <a:spcAft>
                <a:spcPct val="0"/>
              </a:spcAft>
              <a:defRPr sz="1400">
                <a:solidFill>
                  <a:schemeClr val="tx1"/>
                </a:solidFill>
                <a:latin typeface="Helvetica" pitchFamily="-84" charset="0"/>
                <a:cs typeface="Angsana New" pitchFamily="18" charset="-34"/>
              </a:defRPr>
            </a:lvl6pPr>
            <a:lvl7pPr marL="2971800" indent="-228600" algn="ctr" defTabSz="917575" eaLnBrk="0" fontAlgn="base" hangingPunct="0">
              <a:spcBef>
                <a:spcPct val="0"/>
              </a:spcBef>
              <a:spcAft>
                <a:spcPct val="0"/>
              </a:spcAft>
              <a:defRPr sz="1400">
                <a:solidFill>
                  <a:schemeClr val="tx1"/>
                </a:solidFill>
                <a:latin typeface="Helvetica" pitchFamily="-84" charset="0"/>
                <a:cs typeface="Angsana New" pitchFamily="18" charset="-34"/>
              </a:defRPr>
            </a:lvl7pPr>
            <a:lvl8pPr marL="3429000" indent="-228600" algn="ctr" defTabSz="917575" eaLnBrk="0" fontAlgn="base" hangingPunct="0">
              <a:spcBef>
                <a:spcPct val="0"/>
              </a:spcBef>
              <a:spcAft>
                <a:spcPct val="0"/>
              </a:spcAft>
              <a:defRPr sz="1400">
                <a:solidFill>
                  <a:schemeClr val="tx1"/>
                </a:solidFill>
                <a:latin typeface="Helvetica" pitchFamily="-84" charset="0"/>
                <a:cs typeface="Angsana New" pitchFamily="18" charset="-34"/>
              </a:defRPr>
            </a:lvl8pPr>
            <a:lvl9pPr marL="3886200" indent="-228600" algn="ctr" defTabSz="917575" eaLnBrk="0" fontAlgn="base" hangingPunct="0">
              <a:spcBef>
                <a:spcPct val="0"/>
              </a:spcBef>
              <a:spcAft>
                <a:spcPct val="0"/>
              </a:spcAft>
              <a:defRPr sz="1400">
                <a:solidFill>
                  <a:schemeClr val="tx1"/>
                </a:solidFill>
                <a:latin typeface="Helvetica" pitchFamily="-84" charset="0"/>
                <a:cs typeface="Angsana New" pitchFamily="18" charset="-34"/>
              </a:defRPr>
            </a:lvl9pPr>
          </a:lstStyle>
          <a:p>
            <a:pPr eaLnBrk="1" hangingPunct="1"/>
            <a:fld id="{F7305B93-62A1-4471-B58F-C068B12DEE80}" type="slidenum">
              <a:rPr lang="en-US" altLang="en-US" sz="1200">
                <a:latin typeface="Times New Roman" pitchFamily="18" charset="0"/>
              </a:rPr>
              <a:pPr eaLnBrk="1" hangingPunct="1"/>
              <a:t>3</a:t>
            </a:fld>
            <a:endParaRPr lang="en-US" altLang="en-US" sz="1200" dirty="0">
              <a:latin typeface="Times New Roman" pitchFamily="18" charset="0"/>
            </a:endParaRPr>
          </a:p>
        </p:txBody>
      </p:sp>
      <p:sp>
        <p:nvSpPr>
          <p:cNvPr id="45059" name="Rectangle 7"/>
          <p:cNvSpPr txBox="1">
            <a:spLocks noGrp="1" noChangeArrowheads="1"/>
          </p:cNvSpPr>
          <p:nvPr/>
        </p:nvSpPr>
        <p:spPr bwMode="auto">
          <a:xfrm>
            <a:off x="3857147" y="9444118"/>
            <a:ext cx="2951639"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05" tIns="45853" rIns="91705" bIns="45853" anchor="b"/>
          <a:lstStyle>
            <a:lvl1pPr algn="l" defTabSz="917575" eaLnBrk="0" hangingPunct="0">
              <a:spcBef>
                <a:spcPct val="30000"/>
              </a:spcBef>
              <a:defRPr sz="1200">
                <a:solidFill>
                  <a:schemeClr val="tx1"/>
                </a:solidFill>
                <a:latin typeface="Times New Roman" pitchFamily="18" charset="0"/>
              </a:defRPr>
            </a:lvl1pPr>
            <a:lvl2pPr marL="744538" indent="-285750" algn="l" defTabSz="917575" eaLnBrk="0" hangingPunct="0">
              <a:spcBef>
                <a:spcPct val="30000"/>
              </a:spcBef>
              <a:defRPr sz="1200">
                <a:solidFill>
                  <a:schemeClr val="tx1"/>
                </a:solidFill>
                <a:latin typeface="Times New Roman" pitchFamily="18" charset="0"/>
              </a:defRPr>
            </a:lvl2pPr>
            <a:lvl3pPr marL="1146175" indent="-228600" algn="l" defTabSz="917575" eaLnBrk="0" hangingPunct="0">
              <a:spcBef>
                <a:spcPct val="30000"/>
              </a:spcBef>
              <a:defRPr sz="1200">
                <a:solidFill>
                  <a:schemeClr val="tx1"/>
                </a:solidFill>
                <a:latin typeface="Times New Roman" pitchFamily="18" charset="0"/>
              </a:defRPr>
            </a:lvl3pPr>
            <a:lvl4pPr marL="1604963" indent="-228600" algn="l" defTabSz="917575" eaLnBrk="0" hangingPunct="0">
              <a:spcBef>
                <a:spcPct val="30000"/>
              </a:spcBef>
              <a:defRPr sz="1200">
                <a:solidFill>
                  <a:schemeClr val="tx1"/>
                </a:solidFill>
                <a:latin typeface="Times New Roman" pitchFamily="18" charset="0"/>
              </a:defRPr>
            </a:lvl4pPr>
            <a:lvl5pPr marL="2063750" indent="-230188" algn="l" defTabSz="917575" eaLnBrk="0" hangingPunct="0">
              <a:spcBef>
                <a:spcPct val="30000"/>
              </a:spcBef>
              <a:defRPr sz="1200">
                <a:solidFill>
                  <a:schemeClr val="tx1"/>
                </a:solidFill>
                <a:latin typeface="Times New Roman" pitchFamily="18" charset="0"/>
              </a:defRPr>
            </a:lvl5pPr>
            <a:lvl6pPr marL="2520950" indent="-230188" defTabSz="917575" eaLnBrk="0" fontAlgn="base" hangingPunct="0">
              <a:spcBef>
                <a:spcPct val="30000"/>
              </a:spcBef>
              <a:spcAft>
                <a:spcPct val="0"/>
              </a:spcAft>
              <a:defRPr sz="1200">
                <a:solidFill>
                  <a:schemeClr val="tx1"/>
                </a:solidFill>
                <a:latin typeface="Times New Roman" pitchFamily="18" charset="0"/>
              </a:defRPr>
            </a:lvl6pPr>
            <a:lvl7pPr marL="2978150" indent="-230188" defTabSz="917575" eaLnBrk="0" fontAlgn="base" hangingPunct="0">
              <a:spcBef>
                <a:spcPct val="30000"/>
              </a:spcBef>
              <a:spcAft>
                <a:spcPct val="0"/>
              </a:spcAft>
              <a:defRPr sz="1200">
                <a:solidFill>
                  <a:schemeClr val="tx1"/>
                </a:solidFill>
                <a:latin typeface="Times New Roman" pitchFamily="18" charset="0"/>
              </a:defRPr>
            </a:lvl7pPr>
            <a:lvl8pPr marL="3435350" indent="-230188" defTabSz="917575" eaLnBrk="0" fontAlgn="base" hangingPunct="0">
              <a:spcBef>
                <a:spcPct val="30000"/>
              </a:spcBef>
              <a:spcAft>
                <a:spcPct val="0"/>
              </a:spcAft>
              <a:defRPr sz="1200">
                <a:solidFill>
                  <a:schemeClr val="tx1"/>
                </a:solidFill>
                <a:latin typeface="Times New Roman" pitchFamily="18" charset="0"/>
              </a:defRPr>
            </a:lvl8pPr>
            <a:lvl9pPr marL="3892550" indent="-230188" defTabSz="9175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CF073D5-0FEC-424A-92F5-F84A54C358E8}" type="slidenum">
              <a:rPr lang="en-US" altLang="en-US"/>
              <a:pPr algn="r" eaLnBrk="1" hangingPunct="1">
                <a:spcBef>
                  <a:spcPct val="0"/>
                </a:spcBef>
              </a:pPr>
              <a:t>3</a:t>
            </a:fld>
            <a:endParaRPr lang="en-US" altLang="en-US" dirty="0"/>
          </a:p>
        </p:txBody>
      </p:sp>
      <p:sp>
        <p:nvSpPr>
          <p:cNvPr id="45060" name="Rectangle 2"/>
          <p:cNvSpPr>
            <a:spLocks noGrp="1" noRot="1" noChangeAspect="1" noChangeArrowheads="1" noTextEdit="1"/>
          </p:cNvSpPr>
          <p:nvPr>
            <p:ph type="sldImg"/>
          </p:nvPr>
        </p:nvSpPr>
        <p:spPr>
          <a:xfrm>
            <a:off x="922338" y="746125"/>
            <a:ext cx="4967287" cy="3727450"/>
          </a:xfrm>
          <a:ln/>
        </p:spPr>
      </p:sp>
      <p:sp>
        <p:nvSpPr>
          <p:cNvPr id="45061" name="Rectangle 3"/>
          <p:cNvSpPr>
            <a:spLocks noGrp="1" noChangeArrowheads="1"/>
          </p:cNvSpPr>
          <p:nvPr>
            <p:ph type="body" idx="1"/>
          </p:nvPr>
        </p:nvSpPr>
        <p:spPr>
          <a:xfrm>
            <a:off x="681515" y="4722060"/>
            <a:ext cx="5447346" cy="4474447"/>
          </a:xfrm>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over 20 years, e-commerce has been a major focus for the work for UNCITRAL, which has been at the forefront in the UN system in setting legal standards for doing business in the digital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For example, in 1992 UNCITRAL adopted a law enabling electronic payments, followed by model laws on electronic commerce, on electronic signatures and, most recently, on electronic transferable records (bills of exchange, bills of lading and the like) – and the Electronic Communications Convention, which together have been adopted in over 100 countries worldwide.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UNCITRAL e-commerce instruments have been particularly successful in the Asia Pacific region. Most AP States have already adopted at least one or more, including the Republic of Korea, with more States to follow soon.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addition, UNCITRAL e-commerce instruments are benchmarked in free trade agreements as enablers of cross-border e-commerce and digital trade. For example, the Regional Comprehensive Economic Partnership, which South Korea has signed and may soon ratify, recommends State Parties to adopt or maintain a domestic legal framework for electronic transactions based on the Model Law on Electronic Commerce and the Electronic Communications Convention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 a central and coordinating agency within the UN system for addressing legal issues related to digital trade, UNCITRAL has a key role to play to develop the right framework. There are many challenges in today’s digital economy, where systems and platforms are used for the supply of goods and services, for the supply chain management and for dispute resolution. We need rules that apply across different systems while also accommodating different trading practices that different systems allow.</a:t>
            </a:r>
          </a:p>
          <a:p>
            <a:pPr eaLnBrk="1" hangingPunct="1"/>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DengXian" panose="02010600030101010101" pitchFamily="2" charset="-122"/>
              </a:rPr>
              <a:t>As an illustration, UNCITRAL is looking at how Artificial Intelligence is used in commercial relations. One interesting aspect of that work is how international standards affect the legal recognition of Artificial Intelligence by commercial parties in their legal relations with one another. Work on Artificial Intelligence contracting is an opportunity for UNCITRAL to also consolidate and fine-tune its existing opus of legislative texts on electronic transactions to ensure that they reflect contemporary business practices, including those associated with the “platform economy”.  </a:t>
            </a:r>
          </a:p>
          <a:p>
            <a:pPr eaLnBrk="1" hangingPunct="1"/>
            <a:endParaRPr lang="en-GB" altLang="en-US" dirty="0"/>
          </a:p>
        </p:txBody>
      </p:sp>
    </p:spTree>
    <p:extLst>
      <p:ext uri="{BB962C8B-B14F-4D97-AF65-F5344CB8AC3E}">
        <p14:creationId xmlns:p14="http://schemas.microsoft.com/office/powerpoint/2010/main" val="136997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17575" eaLnBrk="0" hangingPunct="0">
              <a:defRPr sz="1400">
                <a:solidFill>
                  <a:schemeClr val="tx1"/>
                </a:solidFill>
                <a:latin typeface="Helvetica" pitchFamily="-84" charset="0"/>
                <a:cs typeface="Angsana New" pitchFamily="18" charset="-34"/>
              </a:defRPr>
            </a:lvl1pPr>
            <a:lvl2pPr marL="742950" indent="-285750" defTabSz="917575" eaLnBrk="0" hangingPunct="0">
              <a:defRPr sz="1400">
                <a:solidFill>
                  <a:schemeClr val="tx1"/>
                </a:solidFill>
                <a:latin typeface="Helvetica" pitchFamily="-84" charset="0"/>
                <a:cs typeface="Angsana New" pitchFamily="18" charset="-34"/>
              </a:defRPr>
            </a:lvl2pPr>
            <a:lvl3pPr marL="1143000" indent="-228600" defTabSz="917575" eaLnBrk="0" hangingPunct="0">
              <a:defRPr sz="1400">
                <a:solidFill>
                  <a:schemeClr val="tx1"/>
                </a:solidFill>
                <a:latin typeface="Helvetica" pitchFamily="-84" charset="0"/>
                <a:cs typeface="Angsana New" pitchFamily="18" charset="-34"/>
              </a:defRPr>
            </a:lvl3pPr>
            <a:lvl4pPr marL="1600200" indent="-228600" defTabSz="917575" eaLnBrk="0" hangingPunct="0">
              <a:defRPr sz="1400">
                <a:solidFill>
                  <a:schemeClr val="tx1"/>
                </a:solidFill>
                <a:latin typeface="Helvetica" pitchFamily="-84" charset="0"/>
                <a:cs typeface="Angsana New" pitchFamily="18" charset="-34"/>
              </a:defRPr>
            </a:lvl4pPr>
            <a:lvl5pPr marL="2057400" indent="-228600" defTabSz="917575" eaLnBrk="0" hangingPunct="0">
              <a:defRPr sz="1400">
                <a:solidFill>
                  <a:schemeClr val="tx1"/>
                </a:solidFill>
                <a:latin typeface="Helvetica" pitchFamily="-84" charset="0"/>
                <a:cs typeface="Angsana New" pitchFamily="18" charset="-34"/>
              </a:defRPr>
            </a:lvl5pPr>
            <a:lvl6pPr marL="2514600" indent="-228600" algn="ctr" defTabSz="917575" eaLnBrk="0" fontAlgn="base" hangingPunct="0">
              <a:spcBef>
                <a:spcPct val="0"/>
              </a:spcBef>
              <a:spcAft>
                <a:spcPct val="0"/>
              </a:spcAft>
              <a:defRPr sz="1400">
                <a:solidFill>
                  <a:schemeClr val="tx1"/>
                </a:solidFill>
                <a:latin typeface="Helvetica" pitchFamily="-84" charset="0"/>
                <a:cs typeface="Angsana New" pitchFamily="18" charset="-34"/>
              </a:defRPr>
            </a:lvl6pPr>
            <a:lvl7pPr marL="2971800" indent="-228600" algn="ctr" defTabSz="917575" eaLnBrk="0" fontAlgn="base" hangingPunct="0">
              <a:spcBef>
                <a:spcPct val="0"/>
              </a:spcBef>
              <a:spcAft>
                <a:spcPct val="0"/>
              </a:spcAft>
              <a:defRPr sz="1400">
                <a:solidFill>
                  <a:schemeClr val="tx1"/>
                </a:solidFill>
                <a:latin typeface="Helvetica" pitchFamily="-84" charset="0"/>
                <a:cs typeface="Angsana New" pitchFamily="18" charset="-34"/>
              </a:defRPr>
            </a:lvl7pPr>
            <a:lvl8pPr marL="3429000" indent="-228600" algn="ctr" defTabSz="917575" eaLnBrk="0" fontAlgn="base" hangingPunct="0">
              <a:spcBef>
                <a:spcPct val="0"/>
              </a:spcBef>
              <a:spcAft>
                <a:spcPct val="0"/>
              </a:spcAft>
              <a:defRPr sz="1400">
                <a:solidFill>
                  <a:schemeClr val="tx1"/>
                </a:solidFill>
                <a:latin typeface="Helvetica" pitchFamily="-84" charset="0"/>
                <a:cs typeface="Angsana New" pitchFamily="18" charset="-34"/>
              </a:defRPr>
            </a:lvl8pPr>
            <a:lvl9pPr marL="3886200" indent="-228600" algn="ctr" defTabSz="917575" eaLnBrk="0" fontAlgn="base" hangingPunct="0">
              <a:spcBef>
                <a:spcPct val="0"/>
              </a:spcBef>
              <a:spcAft>
                <a:spcPct val="0"/>
              </a:spcAft>
              <a:defRPr sz="1400">
                <a:solidFill>
                  <a:schemeClr val="tx1"/>
                </a:solidFill>
                <a:latin typeface="Helvetica" pitchFamily="-84" charset="0"/>
                <a:cs typeface="Angsana New" pitchFamily="18" charset="-34"/>
              </a:defRPr>
            </a:lvl9pPr>
          </a:lstStyle>
          <a:p>
            <a:pPr eaLnBrk="1" hangingPunct="1"/>
            <a:fld id="{F7305B93-62A1-4471-B58F-C068B12DEE80}" type="slidenum">
              <a:rPr lang="en-US" altLang="en-US" sz="1200">
                <a:latin typeface="Times New Roman" pitchFamily="18" charset="0"/>
              </a:rPr>
              <a:pPr eaLnBrk="1" hangingPunct="1"/>
              <a:t>4</a:t>
            </a:fld>
            <a:endParaRPr lang="en-US" altLang="en-US" sz="1200" dirty="0">
              <a:latin typeface="Times New Roman" pitchFamily="18" charset="0"/>
            </a:endParaRPr>
          </a:p>
        </p:txBody>
      </p:sp>
      <p:sp>
        <p:nvSpPr>
          <p:cNvPr id="45059" name="Rectangle 7"/>
          <p:cNvSpPr txBox="1">
            <a:spLocks noGrp="1" noChangeArrowheads="1"/>
          </p:cNvSpPr>
          <p:nvPr/>
        </p:nvSpPr>
        <p:spPr bwMode="auto">
          <a:xfrm>
            <a:off x="3857147" y="9444118"/>
            <a:ext cx="2951639"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05" tIns="45853" rIns="91705" bIns="45853" anchor="b"/>
          <a:lstStyle>
            <a:lvl1pPr algn="l" defTabSz="917575" eaLnBrk="0" hangingPunct="0">
              <a:spcBef>
                <a:spcPct val="30000"/>
              </a:spcBef>
              <a:defRPr sz="1200">
                <a:solidFill>
                  <a:schemeClr val="tx1"/>
                </a:solidFill>
                <a:latin typeface="Times New Roman" pitchFamily="18" charset="0"/>
              </a:defRPr>
            </a:lvl1pPr>
            <a:lvl2pPr marL="744538" indent="-285750" algn="l" defTabSz="917575" eaLnBrk="0" hangingPunct="0">
              <a:spcBef>
                <a:spcPct val="30000"/>
              </a:spcBef>
              <a:defRPr sz="1200">
                <a:solidFill>
                  <a:schemeClr val="tx1"/>
                </a:solidFill>
                <a:latin typeface="Times New Roman" pitchFamily="18" charset="0"/>
              </a:defRPr>
            </a:lvl2pPr>
            <a:lvl3pPr marL="1146175" indent="-228600" algn="l" defTabSz="917575" eaLnBrk="0" hangingPunct="0">
              <a:spcBef>
                <a:spcPct val="30000"/>
              </a:spcBef>
              <a:defRPr sz="1200">
                <a:solidFill>
                  <a:schemeClr val="tx1"/>
                </a:solidFill>
                <a:latin typeface="Times New Roman" pitchFamily="18" charset="0"/>
              </a:defRPr>
            </a:lvl3pPr>
            <a:lvl4pPr marL="1604963" indent="-228600" algn="l" defTabSz="917575" eaLnBrk="0" hangingPunct="0">
              <a:spcBef>
                <a:spcPct val="30000"/>
              </a:spcBef>
              <a:defRPr sz="1200">
                <a:solidFill>
                  <a:schemeClr val="tx1"/>
                </a:solidFill>
                <a:latin typeface="Times New Roman" pitchFamily="18" charset="0"/>
              </a:defRPr>
            </a:lvl4pPr>
            <a:lvl5pPr marL="2063750" indent="-230188" algn="l" defTabSz="917575" eaLnBrk="0" hangingPunct="0">
              <a:spcBef>
                <a:spcPct val="30000"/>
              </a:spcBef>
              <a:defRPr sz="1200">
                <a:solidFill>
                  <a:schemeClr val="tx1"/>
                </a:solidFill>
                <a:latin typeface="Times New Roman" pitchFamily="18" charset="0"/>
              </a:defRPr>
            </a:lvl5pPr>
            <a:lvl6pPr marL="2520950" indent="-230188" defTabSz="917575" eaLnBrk="0" fontAlgn="base" hangingPunct="0">
              <a:spcBef>
                <a:spcPct val="30000"/>
              </a:spcBef>
              <a:spcAft>
                <a:spcPct val="0"/>
              </a:spcAft>
              <a:defRPr sz="1200">
                <a:solidFill>
                  <a:schemeClr val="tx1"/>
                </a:solidFill>
                <a:latin typeface="Times New Roman" pitchFamily="18" charset="0"/>
              </a:defRPr>
            </a:lvl6pPr>
            <a:lvl7pPr marL="2978150" indent="-230188" defTabSz="917575" eaLnBrk="0" fontAlgn="base" hangingPunct="0">
              <a:spcBef>
                <a:spcPct val="30000"/>
              </a:spcBef>
              <a:spcAft>
                <a:spcPct val="0"/>
              </a:spcAft>
              <a:defRPr sz="1200">
                <a:solidFill>
                  <a:schemeClr val="tx1"/>
                </a:solidFill>
                <a:latin typeface="Times New Roman" pitchFamily="18" charset="0"/>
              </a:defRPr>
            </a:lvl7pPr>
            <a:lvl8pPr marL="3435350" indent="-230188" defTabSz="917575" eaLnBrk="0" fontAlgn="base" hangingPunct="0">
              <a:spcBef>
                <a:spcPct val="30000"/>
              </a:spcBef>
              <a:spcAft>
                <a:spcPct val="0"/>
              </a:spcAft>
              <a:defRPr sz="1200">
                <a:solidFill>
                  <a:schemeClr val="tx1"/>
                </a:solidFill>
                <a:latin typeface="Times New Roman" pitchFamily="18" charset="0"/>
              </a:defRPr>
            </a:lvl8pPr>
            <a:lvl9pPr marL="3892550" indent="-230188" defTabSz="9175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CF073D5-0FEC-424A-92F5-F84A54C358E8}" type="slidenum">
              <a:rPr lang="en-US" altLang="en-US"/>
              <a:pPr algn="r" eaLnBrk="1" hangingPunct="1">
                <a:spcBef>
                  <a:spcPct val="0"/>
                </a:spcBef>
              </a:pPr>
              <a:t>4</a:t>
            </a:fld>
            <a:endParaRPr lang="en-US" altLang="en-US" dirty="0"/>
          </a:p>
        </p:txBody>
      </p:sp>
      <p:sp>
        <p:nvSpPr>
          <p:cNvPr id="45060" name="Rectangle 2"/>
          <p:cNvSpPr>
            <a:spLocks noGrp="1" noRot="1" noChangeAspect="1" noChangeArrowheads="1" noTextEdit="1"/>
          </p:cNvSpPr>
          <p:nvPr>
            <p:ph type="sldImg"/>
          </p:nvPr>
        </p:nvSpPr>
        <p:spPr>
          <a:xfrm>
            <a:off x="922338" y="746125"/>
            <a:ext cx="4967287" cy="3727450"/>
          </a:xfrm>
          <a:ln/>
        </p:spPr>
      </p:sp>
      <p:sp>
        <p:nvSpPr>
          <p:cNvPr id="45061" name="Rectangle 3"/>
          <p:cNvSpPr>
            <a:spLocks noGrp="1" noChangeArrowheads="1"/>
          </p:cNvSpPr>
          <p:nvPr>
            <p:ph type="body" idx="1"/>
          </p:nvPr>
        </p:nvSpPr>
        <p:spPr>
          <a:xfrm>
            <a:off x="681515" y="4722060"/>
            <a:ext cx="5447346" cy="4474447"/>
          </a:xfrm>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DengXian" panose="02010600030101010101" pitchFamily="2" charset="-122"/>
              </a:rPr>
              <a:t>The success of UNCITRAL texts requires provisions that address the needs of business of all sizes and that ensures legal protection to all. The UN member States that come to UNCITRAL sessions represent States in all stages of development, and UNCITRAL is required by its statute to “bear in mind the interests of all peoples, and particularly those of the developing countries, in the extensive development of international trade”. UNCITRAL has noted that future work on legal issues related to the digital economy could assist efforts to bridge the digital divide, and this spirit, consistent with the Sustainable Development Goals, is guiding the exploratory and preparatory work that we are undertaking. </a:t>
            </a:r>
            <a:endParaRPr lang="en-US" sz="1800" dirty="0">
              <a:effectLst/>
              <a:latin typeface="Calibri" panose="020F0502020204030204"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DengXian" panose="02010600030101010101" pitchFamily="2" charset="-122"/>
            </a:endParaRPr>
          </a:p>
          <a:p>
            <a:pPr eaLnBrk="1" hangingPunct="1"/>
            <a:endParaRPr lang="en-GB" altLang="en-US" dirty="0"/>
          </a:p>
        </p:txBody>
      </p:sp>
    </p:spTree>
    <p:extLst>
      <p:ext uri="{BB962C8B-B14F-4D97-AF65-F5344CB8AC3E}">
        <p14:creationId xmlns:p14="http://schemas.microsoft.com/office/powerpoint/2010/main" val="1853528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17575" eaLnBrk="0" hangingPunct="0">
              <a:defRPr sz="1400">
                <a:solidFill>
                  <a:schemeClr val="tx1"/>
                </a:solidFill>
                <a:latin typeface="Helvetica" pitchFamily="-84" charset="0"/>
                <a:cs typeface="Angsana New" pitchFamily="18" charset="-34"/>
              </a:defRPr>
            </a:lvl1pPr>
            <a:lvl2pPr marL="742950" indent="-285750" defTabSz="917575" eaLnBrk="0" hangingPunct="0">
              <a:defRPr sz="1400">
                <a:solidFill>
                  <a:schemeClr val="tx1"/>
                </a:solidFill>
                <a:latin typeface="Helvetica" pitchFamily="-84" charset="0"/>
                <a:cs typeface="Angsana New" pitchFamily="18" charset="-34"/>
              </a:defRPr>
            </a:lvl2pPr>
            <a:lvl3pPr marL="1143000" indent="-228600" defTabSz="917575" eaLnBrk="0" hangingPunct="0">
              <a:defRPr sz="1400">
                <a:solidFill>
                  <a:schemeClr val="tx1"/>
                </a:solidFill>
                <a:latin typeface="Helvetica" pitchFamily="-84" charset="0"/>
                <a:cs typeface="Angsana New" pitchFamily="18" charset="-34"/>
              </a:defRPr>
            </a:lvl3pPr>
            <a:lvl4pPr marL="1600200" indent="-228600" defTabSz="917575" eaLnBrk="0" hangingPunct="0">
              <a:defRPr sz="1400">
                <a:solidFill>
                  <a:schemeClr val="tx1"/>
                </a:solidFill>
                <a:latin typeface="Helvetica" pitchFamily="-84" charset="0"/>
                <a:cs typeface="Angsana New" pitchFamily="18" charset="-34"/>
              </a:defRPr>
            </a:lvl4pPr>
            <a:lvl5pPr marL="2057400" indent="-228600" defTabSz="917575" eaLnBrk="0" hangingPunct="0">
              <a:defRPr sz="1400">
                <a:solidFill>
                  <a:schemeClr val="tx1"/>
                </a:solidFill>
                <a:latin typeface="Helvetica" pitchFamily="-84" charset="0"/>
                <a:cs typeface="Angsana New" pitchFamily="18" charset="-34"/>
              </a:defRPr>
            </a:lvl5pPr>
            <a:lvl6pPr marL="2514600" indent="-228600" algn="ctr" defTabSz="917575" eaLnBrk="0" fontAlgn="base" hangingPunct="0">
              <a:spcBef>
                <a:spcPct val="0"/>
              </a:spcBef>
              <a:spcAft>
                <a:spcPct val="0"/>
              </a:spcAft>
              <a:defRPr sz="1400">
                <a:solidFill>
                  <a:schemeClr val="tx1"/>
                </a:solidFill>
                <a:latin typeface="Helvetica" pitchFamily="-84" charset="0"/>
                <a:cs typeface="Angsana New" pitchFamily="18" charset="-34"/>
              </a:defRPr>
            </a:lvl6pPr>
            <a:lvl7pPr marL="2971800" indent="-228600" algn="ctr" defTabSz="917575" eaLnBrk="0" fontAlgn="base" hangingPunct="0">
              <a:spcBef>
                <a:spcPct val="0"/>
              </a:spcBef>
              <a:spcAft>
                <a:spcPct val="0"/>
              </a:spcAft>
              <a:defRPr sz="1400">
                <a:solidFill>
                  <a:schemeClr val="tx1"/>
                </a:solidFill>
                <a:latin typeface="Helvetica" pitchFamily="-84" charset="0"/>
                <a:cs typeface="Angsana New" pitchFamily="18" charset="-34"/>
              </a:defRPr>
            </a:lvl7pPr>
            <a:lvl8pPr marL="3429000" indent="-228600" algn="ctr" defTabSz="917575" eaLnBrk="0" fontAlgn="base" hangingPunct="0">
              <a:spcBef>
                <a:spcPct val="0"/>
              </a:spcBef>
              <a:spcAft>
                <a:spcPct val="0"/>
              </a:spcAft>
              <a:defRPr sz="1400">
                <a:solidFill>
                  <a:schemeClr val="tx1"/>
                </a:solidFill>
                <a:latin typeface="Helvetica" pitchFamily="-84" charset="0"/>
                <a:cs typeface="Angsana New" pitchFamily="18" charset="-34"/>
              </a:defRPr>
            </a:lvl8pPr>
            <a:lvl9pPr marL="3886200" indent="-228600" algn="ctr" defTabSz="917575" eaLnBrk="0" fontAlgn="base" hangingPunct="0">
              <a:spcBef>
                <a:spcPct val="0"/>
              </a:spcBef>
              <a:spcAft>
                <a:spcPct val="0"/>
              </a:spcAft>
              <a:defRPr sz="1400">
                <a:solidFill>
                  <a:schemeClr val="tx1"/>
                </a:solidFill>
                <a:latin typeface="Helvetica" pitchFamily="-84" charset="0"/>
                <a:cs typeface="Angsana New" pitchFamily="18" charset="-34"/>
              </a:defRPr>
            </a:lvl9pPr>
          </a:lstStyle>
          <a:p>
            <a:pPr eaLnBrk="1" hangingPunct="1"/>
            <a:fld id="{F7305B93-62A1-4471-B58F-C068B12DEE80}" type="slidenum">
              <a:rPr lang="en-US" altLang="en-US" sz="1200">
                <a:latin typeface="Times New Roman" pitchFamily="18" charset="0"/>
              </a:rPr>
              <a:pPr eaLnBrk="1" hangingPunct="1"/>
              <a:t>5</a:t>
            </a:fld>
            <a:endParaRPr lang="en-US" altLang="en-US" sz="1200" dirty="0">
              <a:latin typeface="Times New Roman" pitchFamily="18" charset="0"/>
            </a:endParaRPr>
          </a:p>
        </p:txBody>
      </p:sp>
      <p:sp>
        <p:nvSpPr>
          <p:cNvPr id="45059" name="Rectangle 7"/>
          <p:cNvSpPr txBox="1">
            <a:spLocks noGrp="1" noChangeArrowheads="1"/>
          </p:cNvSpPr>
          <p:nvPr/>
        </p:nvSpPr>
        <p:spPr bwMode="auto">
          <a:xfrm>
            <a:off x="3857147" y="9444118"/>
            <a:ext cx="2951639"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05" tIns="45853" rIns="91705" bIns="45853" anchor="b"/>
          <a:lstStyle>
            <a:lvl1pPr algn="l" defTabSz="917575" eaLnBrk="0" hangingPunct="0">
              <a:spcBef>
                <a:spcPct val="30000"/>
              </a:spcBef>
              <a:defRPr sz="1200">
                <a:solidFill>
                  <a:schemeClr val="tx1"/>
                </a:solidFill>
                <a:latin typeface="Times New Roman" pitchFamily="18" charset="0"/>
              </a:defRPr>
            </a:lvl1pPr>
            <a:lvl2pPr marL="744538" indent="-285750" algn="l" defTabSz="917575" eaLnBrk="0" hangingPunct="0">
              <a:spcBef>
                <a:spcPct val="30000"/>
              </a:spcBef>
              <a:defRPr sz="1200">
                <a:solidFill>
                  <a:schemeClr val="tx1"/>
                </a:solidFill>
                <a:latin typeface="Times New Roman" pitchFamily="18" charset="0"/>
              </a:defRPr>
            </a:lvl2pPr>
            <a:lvl3pPr marL="1146175" indent="-228600" algn="l" defTabSz="917575" eaLnBrk="0" hangingPunct="0">
              <a:spcBef>
                <a:spcPct val="30000"/>
              </a:spcBef>
              <a:defRPr sz="1200">
                <a:solidFill>
                  <a:schemeClr val="tx1"/>
                </a:solidFill>
                <a:latin typeface="Times New Roman" pitchFamily="18" charset="0"/>
              </a:defRPr>
            </a:lvl3pPr>
            <a:lvl4pPr marL="1604963" indent="-228600" algn="l" defTabSz="917575" eaLnBrk="0" hangingPunct="0">
              <a:spcBef>
                <a:spcPct val="30000"/>
              </a:spcBef>
              <a:defRPr sz="1200">
                <a:solidFill>
                  <a:schemeClr val="tx1"/>
                </a:solidFill>
                <a:latin typeface="Times New Roman" pitchFamily="18" charset="0"/>
              </a:defRPr>
            </a:lvl4pPr>
            <a:lvl5pPr marL="2063750" indent="-230188" algn="l" defTabSz="917575" eaLnBrk="0" hangingPunct="0">
              <a:spcBef>
                <a:spcPct val="30000"/>
              </a:spcBef>
              <a:defRPr sz="1200">
                <a:solidFill>
                  <a:schemeClr val="tx1"/>
                </a:solidFill>
                <a:latin typeface="Times New Roman" pitchFamily="18" charset="0"/>
              </a:defRPr>
            </a:lvl5pPr>
            <a:lvl6pPr marL="2520950" indent="-230188" defTabSz="917575" eaLnBrk="0" fontAlgn="base" hangingPunct="0">
              <a:spcBef>
                <a:spcPct val="30000"/>
              </a:spcBef>
              <a:spcAft>
                <a:spcPct val="0"/>
              </a:spcAft>
              <a:defRPr sz="1200">
                <a:solidFill>
                  <a:schemeClr val="tx1"/>
                </a:solidFill>
                <a:latin typeface="Times New Roman" pitchFamily="18" charset="0"/>
              </a:defRPr>
            </a:lvl6pPr>
            <a:lvl7pPr marL="2978150" indent="-230188" defTabSz="917575" eaLnBrk="0" fontAlgn="base" hangingPunct="0">
              <a:spcBef>
                <a:spcPct val="30000"/>
              </a:spcBef>
              <a:spcAft>
                <a:spcPct val="0"/>
              </a:spcAft>
              <a:defRPr sz="1200">
                <a:solidFill>
                  <a:schemeClr val="tx1"/>
                </a:solidFill>
                <a:latin typeface="Times New Roman" pitchFamily="18" charset="0"/>
              </a:defRPr>
            </a:lvl7pPr>
            <a:lvl8pPr marL="3435350" indent="-230188" defTabSz="917575" eaLnBrk="0" fontAlgn="base" hangingPunct="0">
              <a:spcBef>
                <a:spcPct val="30000"/>
              </a:spcBef>
              <a:spcAft>
                <a:spcPct val="0"/>
              </a:spcAft>
              <a:defRPr sz="1200">
                <a:solidFill>
                  <a:schemeClr val="tx1"/>
                </a:solidFill>
                <a:latin typeface="Times New Roman" pitchFamily="18" charset="0"/>
              </a:defRPr>
            </a:lvl8pPr>
            <a:lvl9pPr marL="3892550" indent="-230188" defTabSz="9175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CF073D5-0FEC-424A-92F5-F84A54C358E8}" type="slidenum">
              <a:rPr lang="en-US" altLang="en-US"/>
              <a:pPr algn="r" eaLnBrk="1" hangingPunct="1">
                <a:spcBef>
                  <a:spcPct val="0"/>
                </a:spcBef>
              </a:pPr>
              <a:t>5</a:t>
            </a:fld>
            <a:endParaRPr lang="en-US" altLang="en-US" dirty="0"/>
          </a:p>
        </p:txBody>
      </p:sp>
      <p:sp>
        <p:nvSpPr>
          <p:cNvPr id="45060" name="Rectangle 2"/>
          <p:cNvSpPr>
            <a:spLocks noGrp="1" noRot="1" noChangeAspect="1" noChangeArrowheads="1" noTextEdit="1"/>
          </p:cNvSpPr>
          <p:nvPr>
            <p:ph type="sldImg"/>
          </p:nvPr>
        </p:nvSpPr>
        <p:spPr>
          <a:xfrm>
            <a:off x="922338" y="746125"/>
            <a:ext cx="4967287" cy="3727450"/>
          </a:xfrm>
          <a:ln/>
        </p:spPr>
      </p:sp>
      <p:sp>
        <p:nvSpPr>
          <p:cNvPr id="45061" name="Rectangle 3"/>
          <p:cNvSpPr>
            <a:spLocks noGrp="1" noChangeArrowheads="1"/>
          </p:cNvSpPr>
          <p:nvPr>
            <p:ph type="body" idx="1"/>
          </p:nvPr>
        </p:nvSpPr>
        <p:spPr>
          <a:xfrm>
            <a:off x="681515" y="4722060"/>
            <a:ext cx="5447346" cy="4474447"/>
          </a:xfrm>
          <a:noFill/>
        </p:spPr>
        <p:txBody>
          <a:bodyPr/>
          <a:lstStyle/>
          <a:p>
            <a:r>
              <a:rPr lang="en-US" sz="1200" dirty="0">
                <a:latin typeface="+mj-lt"/>
              </a:rPr>
              <a:t>Before I end my remarks, allow me to briefly introduce my office, the UNCITRAL Regional Centre for Asia and the Pacific, which is UNCITRAL’s only regional centre and was established in Incheon, Republic of Korea in 2012.</a:t>
            </a:r>
          </a:p>
          <a:p>
            <a:endParaRPr lang="en-US" sz="1200" dirty="0">
              <a:latin typeface="+mj-lt"/>
            </a:endParaRPr>
          </a:p>
          <a:p>
            <a:r>
              <a:rPr lang="en-US" sz="1200" dirty="0">
                <a:latin typeface="+mj-lt"/>
              </a:rPr>
              <a:t>Supported by the South Korean government and also Hong Kong SAR China, the Regional Centre carries out UNCITRAL’s mandate in approximately 60 jurisdictions in the Asia Pacific region, working with government officials, the judiciary, legal and business experts, and academia to further the progressive harmonization and modernization of international trade and commercial law by promoting the use, adoption, and uniform interpretation of UNCITRAL texts, and providing capacity-building in this regard. </a:t>
            </a:r>
          </a:p>
          <a:p>
            <a:endParaRPr lang="en-US" sz="1200" dirty="0">
              <a:latin typeface="+mj-lt"/>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n-SG" sz="1200" dirty="0">
                <a:solidFill>
                  <a:srgbClr val="000000"/>
                </a:solidFill>
                <a:effectLst/>
                <a:latin typeface="+mj-lt"/>
                <a:ea typeface="DengXian" panose="02010600030101010101" pitchFamily="2" charset="-122"/>
                <a:cs typeface="Calibri" panose="020F0502020204030204" pitchFamily="34" charset="0"/>
              </a:rPr>
              <a:t>To students in the audience, UNCITRAL in Vienna and RCAP in Incheon have internship application opportunities twice a year usually in December and June. We have had successively diverse batches of interns at UNCITRAL RCAP from all corners of the world and of course from China, and would encourage those interested to apply. </a:t>
            </a:r>
          </a:p>
          <a:p>
            <a:pPr eaLnBrk="1" hangingPunct="1"/>
            <a:endParaRPr lang="en-GB" altLang="en-US" dirty="0"/>
          </a:p>
        </p:txBody>
      </p:sp>
    </p:spTree>
    <p:extLst>
      <p:ext uri="{BB962C8B-B14F-4D97-AF65-F5344CB8AC3E}">
        <p14:creationId xmlns:p14="http://schemas.microsoft.com/office/powerpoint/2010/main" val="2383058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We also invite you to take UNCITRAL’s first online training course - “Introduction to the United Nations Commission on International Trade Law” – which was launched on 12 July 2021. Developed in collaboration with the International Training Centre of the International Labour Organization (ITCILO), this interactive and self-paced course introduces users to legal harmonization, UNCITRAL’s methods of work, and how UNCITRAL texts contribute to the achievement of the sustainable development goals. </a:t>
            </a:r>
          </a:p>
          <a:p>
            <a:r>
              <a:rPr lang="en-US" dirty="0"/>
              <a:t>  </a:t>
            </a:r>
          </a:p>
          <a:p>
            <a:r>
              <a:rPr lang="en-US" dirty="0"/>
              <a:t>Currently available in English, the three modules are the first of a forthcoming series. An electronic certificate is downloadable from the platform for users who complete all three modules.  </a:t>
            </a:r>
          </a:p>
          <a:p>
            <a:r>
              <a:rPr lang="en-US" dirty="0"/>
              <a:t>  </a:t>
            </a:r>
          </a:p>
          <a:p>
            <a:r>
              <a:rPr lang="en-US" dirty="0"/>
              <a:t>The course is available free of charge on the UNCITRAL website.  Users will be able to enroll in the course upon creating an account. </a:t>
            </a:r>
          </a:p>
        </p:txBody>
      </p:sp>
      <p:sp>
        <p:nvSpPr>
          <p:cNvPr id="4" name="Slide Number Placehold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062C307-64A0-483E-BFC0-D3CF3B909C08}" type="slidenum">
              <a:rPr kumimoji="0" lang="en-HK" sz="1800" b="0" i="0" u="none" strike="noStrike" kern="1200" cap="none" spc="0" normalizeH="0" baseline="0" noProof="0" smtClean="0">
                <a:ln>
                  <a:noFill/>
                </a:ln>
                <a:solidFill>
                  <a:srgbClr val="000000"/>
                </a:solidFill>
                <a:effectLst/>
                <a:uLnTx/>
                <a:uFillTx/>
                <a:latin typeface="Helvetic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HK" sz="1800" b="0" i="0" u="none" strike="noStrike" kern="1200" cap="none" spc="0" normalizeH="0" baseline="0" noProof="0" dirty="0">
              <a:ln>
                <a:noFill/>
              </a:ln>
              <a:solidFill>
                <a:srgbClr val="000000"/>
              </a:solidFill>
              <a:effectLst/>
              <a:uLnTx/>
              <a:uFillTx/>
              <a:latin typeface="Helvetica"/>
              <a:cs typeface="Helvetica"/>
            </a:endParaRPr>
          </a:p>
        </p:txBody>
      </p:sp>
    </p:spTree>
    <p:extLst>
      <p:ext uri="{BB962C8B-B14F-4D97-AF65-F5344CB8AC3E}">
        <p14:creationId xmlns:p14="http://schemas.microsoft.com/office/powerpoint/2010/main" val="2163717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750">
              <a:defRPr/>
            </a:pPr>
            <a:r>
              <a:rPr lang="en-GB" altLang="ko-KR" dirty="0">
                <a:latin typeface="Times New Roman"/>
                <a:ea typeface="Gulim"/>
                <a:cs typeface="Times New Roman"/>
              </a:rPr>
              <a:t>For participants interested in learning more, please join the Regional Centre’s virtual events throughout the region, especially our November flagship events and Asia Pacific Day academic series. </a:t>
            </a:r>
            <a:endParaRPr lang="en-GB" altLang="ko-KR" dirty="0">
              <a:latin typeface="Times New Roman" panose="02020603050405020304" pitchFamily="18" charset="0"/>
              <a:ea typeface="Gulim"/>
              <a:cs typeface="Times New Roman" panose="02020603050405020304" pitchFamily="18" charset="0"/>
            </a:endParaRPr>
          </a:p>
          <a:p>
            <a:pPr defTabSz="920750" eaLnBrk="1" hangingPunct="1">
              <a:defRPr/>
            </a:pPr>
            <a:endParaRPr lang="en-GB" altLang="ko-KR" dirty="0">
              <a:latin typeface="Times New Roman" panose="02020603050405020304" pitchFamily="18" charset="0"/>
              <a:ea typeface="Gulim"/>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430D0-8C81-D140-8F5E-BF842ABC7F04}" type="slidenum">
              <a:rPr kumimoji="0" lang="en-C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854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C907BC6D-9CA6-475A-B743-DB0B7400C0A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b="1" i="1">
                <a:solidFill>
                  <a:srgbClr val="145897"/>
                </a:solidFill>
                <a:latin typeface="Arial" panose="020B0604020202020204" pitchFamily="34" charset="0"/>
                <a:ea typeface="Arial Unicode MS" panose="020B0604020202020204" pitchFamily="-107" charset="0"/>
                <a:cs typeface="Arial Unicode MS" panose="020B0604020202020204" pitchFamily="-107" charset="0"/>
              </a:defRPr>
            </a:lvl1pPr>
            <a:lvl2pPr marL="37931725" indent="-37474525" eaLnBrk="0" hangingPunct="0">
              <a:tabLst>
                <a:tab pos="723900" algn="l"/>
                <a:tab pos="1447800" algn="l"/>
                <a:tab pos="2171700" algn="l"/>
                <a:tab pos="2895600" algn="l"/>
              </a:tabLst>
              <a:defRPr sz="2400" b="1" i="1">
                <a:solidFill>
                  <a:srgbClr val="145897"/>
                </a:solidFill>
                <a:latin typeface="Arial" panose="020B0604020202020204" pitchFamily="34" charset="0"/>
                <a:ea typeface="Arial Unicode MS" panose="020B0604020202020204" pitchFamily="-107" charset="0"/>
                <a:cs typeface="Arial Unicode MS" panose="020B0604020202020204" pitchFamily="-107" charset="0"/>
              </a:defRPr>
            </a:lvl2pPr>
            <a:lvl3pPr eaLnBrk="0" hangingPunct="0">
              <a:tabLst>
                <a:tab pos="723900" algn="l"/>
                <a:tab pos="1447800" algn="l"/>
                <a:tab pos="2171700" algn="l"/>
                <a:tab pos="2895600" algn="l"/>
              </a:tabLst>
              <a:defRPr sz="2400" b="1" i="1">
                <a:solidFill>
                  <a:srgbClr val="145897"/>
                </a:solidFill>
                <a:latin typeface="Arial" panose="020B0604020202020204" pitchFamily="34" charset="0"/>
                <a:ea typeface="Arial Unicode MS" panose="020B0604020202020204" pitchFamily="-107" charset="0"/>
                <a:cs typeface="Arial Unicode MS" panose="020B0604020202020204" pitchFamily="-107" charset="0"/>
              </a:defRPr>
            </a:lvl3pPr>
            <a:lvl4pPr eaLnBrk="0" hangingPunct="0">
              <a:tabLst>
                <a:tab pos="723900" algn="l"/>
                <a:tab pos="1447800" algn="l"/>
                <a:tab pos="2171700" algn="l"/>
                <a:tab pos="2895600" algn="l"/>
              </a:tabLst>
              <a:defRPr sz="2400" b="1" i="1">
                <a:solidFill>
                  <a:srgbClr val="145897"/>
                </a:solidFill>
                <a:latin typeface="Arial" panose="020B0604020202020204" pitchFamily="34" charset="0"/>
                <a:ea typeface="Arial Unicode MS" panose="020B0604020202020204" pitchFamily="-107" charset="0"/>
                <a:cs typeface="Arial Unicode MS" panose="020B0604020202020204" pitchFamily="-107" charset="0"/>
              </a:defRPr>
            </a:lvl4pPr>
            <a:lvl5pPr eaLnBrk="0" hangingPunct="0">
              <a:tabLst>
                <a:tab pos="723900" algn="l"/>
                <a:tab pos="1447800" algn="l"/>
                <a:tab pos="2171700" algn="l"/>
                <a:tab pos="2895600" algn="l"/>
              </a:tabLst>
              <a:defRPr sz="2400" b="1" i="1">
                <a:solidFill>
                  <a:srgbClr val="145897"/>
                </a:solidFill>
                <a:latin typeface="Arial" panose="020B0604020202020204" pitchFamily="34" charset="0"/>
                <a:ea typeface="Arial Unicode MS" panose="020B0604020202020204" pitchFamily="-107" charset="0"/>
                <a:cs typeface="Arial Unicode MS" panose="020B0604020202020204" pitchFamily="-107" charset="0"/>
              </a:defRPr>
            </a:lvl5pPr>
            <a:lvl6pPr marL="457200" eaLnBrk="0" fontAlgn="base" hangingPunct="0">
              <a:spcBef>
                <a:spcPct val="0"/>
              </a:spcBef>
              <a:spcAft>
                <a:spcPct val="0"/>
              </a:spcAft>
              <a:tabLst>
                <a:tab pos="723900" algn="l"/>
                <a:tab pos="1447800" algn="l"/>
                <a:tab pos="2171700" algn="l"/>
                <a:tab pos="2895600" algn="l"/>
              </a:tabLst>
              <a:defRPr sz="2400" b="1" i="1">
                <a:solidFill>
                  <a:srgbClr val="145897"/>
                </a:solidFill>
                <a:latin typeface="Arial" panose="020B0604020202020204" pitchFamily="34" charset="0"/>
                <a:ea typeface="Arial Unicode MS" panose="020B0604020202020204" pitchFamily="-107" charset="0"/>
                <a:cs typeface="Arial Unicode MS" panose="020B0604020202020204" pitchFamily="-107" charset="0"/>
              </a:defRPr>
            </a:lvl6pPr>
            <a:lvl7pPr marL="914400" eaLnBrk="0" fontAlgn="base" hangingPunct="0">
              <a:spcBef>
                <a:spcPct val="0"/>
              </a:spcBef>
              <a:spcAft>
                <a:spcPct val="0"/>
              </a:spcAft>
              <a:tabLst>
                <a:tab pos="723900" algn="l"/>
                <a:tab pos="1447800" algn="l"/>
                <a:tab pos="2171700" algn="l"/>
                <a:tab pos="2895600" algn="l"/>
              </a:tabLst>
              <a:defRPr sz="2400" b="1" i="1">
                <a:solidFill>
                  <a:srgbClr val="145897"/>
                </a:solidFill>
                <a:latin typeface="Arial" panose="020B0604020202020204" pitchFamily="34" charset="0"/>
                <a:ea typeface="Arial Unicode MS" panose="020B0604020202020204" pitchFamily="-107" charset="0"/>
                <a:cs typeface="Arial Unicode MS" panose="020B0604020202020204" pitchFamily="-107" charset="0"/>
              </a:defRPr>
            </a:lvl7pPr>
            <a:lvl8pPr marL="1371600" eaLnBrk="0" fontAlgn="base" hangingPunct="0">
              <a:spcBef>
                <a:spcPct val="0"/>
              </a:spcBef>
              <a:spcAft>
                <a:spcPct val="0"/>
              </a:spcAft>
              <a:tabLst>
                <a:tab pos="723900" algn="l"/>
                <a:tab pos="1447800" algn="l"/>
                <a:tab pos="2171700" algn="l"/>
                <a:tab pos="2895600" algn="l"/>
              </a:tabLst>
              <a:defRPr sz="2400" b="1" i="1">
                <a:solidFill>
                  <a:srgbClr val="145897"/>
                </a:solidFill>
                <a:latin typeface="Arial" panose="020B0604020202020204" pitchFamily="34" charset="0"/>
                <a:ea typeface="Arial Unicode MS" panose="020B0604020202020204" pitchFamily="-107" charset="0"/>
                <a:cs typeface="Arial Unicode MS" panose="020B0604020202020204" pitchFamily="-107" charset="0"/>
              </a:defRPr>
            </a:lvl8pPr>
            <a:lvl9pPr marL="1828800" eaLnBrk="0" fontAlgn="base" hangingPunct="0">
              <a:spcBef>
                <a:spcPct val="0"/>
              </a:spcBef>
              <a:spcAft>
                <a:spcPct val="0"/>
              </a:spcAft>
              <a:tabLst>
                <a:tab pos="723900" algn="l"/>
                <a:tab pos="1447800" algn="l"/>
                <a:tab pos="2171700" algn="l"/>
                <a:tab pos="2895600" algn="l"/>
              </a:tabLst>
              <a:defRPr sz="2400" b="1" i="1">
                <a:solidFill>
                  <a:srgbClr val="145897"/>
                </a:solidFill>
                <a:latin typeface="Arial" panose="020B0604020202020204" pitchFamily="34" charset="0"/>
                <a:ea typeface="Arial Unicode MS" panose="020B0604020202020204" pitchFamily="-107" charset="0"/>
                <a:cs typeface="Arial Unicode MS" panose="020B0604020202020204" pitchFamily="-107" charset="0"/>
              </a:defRPr>
            </a:lvl9pPr>
          </a:lstStyle>
          <a:p>
            <a:pPr eaLnBrk="1" hangingPunct="1"/>
            <a:fld id="{6D656046-A473-402C-AF5D-FC02AD9D279F}" type="slidenum">
              <a:rPr lang="en-US" altLang="en-US" sz="1200" b="0" i="0">
                <a:solidFill>
                  <a:srgbClr val="000000"/>
                </a:solidFill>
                <a:latin typeface="Times New Roman" panose="02020603050405020304" pitchFamily="18" charset="0"/>
              </a:rPr>
              <a:pPr eaLnBrk="1" hangingPunct="1"/>
              <a:t>8</a:t>
            </a:fld>
            <a:endParaRPr lang="en-US" altLang="en-US" sz="1200" b="0" i="0" dirty="0">
              <a:solidFill>
                <a:srgbClr val="000000"/>
              </a:solidFill>
              <a:latin typeface="Times New Roman" panose="02020603050405020304" pitchFamily="18" charset="0"/>
            </a:endParaRPr>
          </a:p>
        </p:txBody>
      </p:sp>
      <p:sp>
        <p:nvSpPr>
          <p:cNvPr id="57347" name="Rectangle 2">
            <a:extLst>
              <a:ext uri="{FF2B5EF4-FFF2-40B4-BE49-F238E27FC236}">
                <a16:creationId xmlns:a16="http://schemas.microsoft.com/office/drawing/2014/main" id="{AE3D9514-67E2-43EC-94B9-03920D688421}"/>
              </a:ext>
            </a:extLst>
          </p:cNvPr>
          <p:cNvSpPr>
            <a:spLocks noGrp="1" noRot="1" noChangeAspect="1" noChangeArrowheads="1" noTextEdit="1"/>
          </p:cNvSpPr>
          <p:nvPr>
            <p:ph type="sldImg"/>
          </p:nvPr>
        </p:nvSpPr>
        <p:spPr>
          <a:xfrm>
            <a:off x="920750" y="742950"/>
            <a:ext cx="4953000" cy="3714750"/>
          </a:xfrm>
          <a:ln/>
        </p:spPr>
      </p:sp>
      <p:sp>
        <p:nvSpPr>
          <p:cNvPr id="57348" name="Rectangle 3">
            <a:extLst>
              <a:ext uri="{FF2B5EF4-FFF2-40B4-BE49-F238E27FC236}">
                <a16:creationId xmlns:a16="http://schemas.microsoft.com/office/drawing/2014/main" id="{22A48E92-4D81-4CA4-96F5-367DC74E2BE0}"/>
              </a:ext>
            </a:extLst>
          </p:cNvPr>
          <p:cNvSpPr>
            <a:spLocks noGrp="1" noChangeArrowheads="1"/>
          </p:cNvSpPr>
          <p:nvPr>
            <p:ph type="body" idx="1"/>
          </p:nvPr>
        </p:nvSpPr>
        <p:spPr>
          <a:xfrm>
            <a:off x="679450" y="4705350"/>
            <a:ext cx="5435600" cy="4459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UNCITRAL RCAP invites you to peruse our webpage and subscribe to our mailing list via the QR code.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Thanks again to the organizers, and I look forward to any questions. </a:t>
            </a:r>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uncitral_start_stair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userDrawn="1"/>
        </p:nvSpPr>
        <p:spPr bwMode="auto">
          <a:xfrm flipV="1">
            <a:off x="0" y="0"/>
            <a:ext cx="1371600" cy="381000"/>
          </a:xfrm>
          <a:prstGeom prst="rect">
            <a:avLst/>
          </a:prstGeom>
          <a:solidFill>
            <a:srgbClr val="0495C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GB" altLang="en-US" dirty="0">
              <a:solidFill>
                <a:srgbClr val="000000"/>
              </a:solidFill>
            </a:endParaRPr>
          </a:p>
        </p:txBody>
      </p:sp>
      <p:sp>
        <p:nvSpPr>
          <p:cNvPr id="6" name="Rectangle 4"/>
          <p:cNvSpPr>
            <a:spLocks noChangeArrowheads="1"/>
          </p:cNvSpPr>
          <p:nvPr userDrawn="1"/>
        </p:nvSpPr>
        <p:spPr bwMode="auto">
          <a:xfrm>
            <a:off x="1371600" y="0"/>
            <a:ext cx="7772400" cy="381000"/>
          </a:xfrm>
          <a:prstGeom prst="rect">
            <a:avLst/>
          </a:prstGeom>
          <a:solidFill>
            <a:srgbClr val="14589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endParaRPr lang="en-GB" altLang="en-US" dirty="0">
              <a:solidFill>
                <a:srgbClr val="000000"/>
              </a:solidFill>
            </a:endParaRPr>
          </a:p>
        </p:txBody>
      </p:sp>
      <p:sp>
        <p:nvSpPr>
          <p:cNvPr id="7" name="Rectangle 7"/>
          <p:cNvSpPr>
            <a:spLocks noChangeArrowheads="1"/>
          </p:cNvSpPr>
          <p:nvPr userDrawn="1"/>
        </p:nvSpPr>
        <p:spPr bwMode="auto">
          <a:xfrm>
            <a:off x="0" y="14288"/>
            <a:ext cx="1371600" cy="366712"/>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r>
              <a:rPr lang="en-US" altLang="en-US" sz="1800" b="1" dirty="0">
                <a:solidFill>
                  <a:srgbClr val="FFFFFF"/>
                </a:solidFill>
                <a:latin typeface="Helvetica" pitchFamily="34" charset="0"/>
              </a:rPr>
              <a:t>UNCITRAL</a:t>
            </a:r>
          </a:p>
        </p:txBody>
      </p:sp>
      <p:sp>
        <p:nvSpPr>
          <p:cNvPr id="8" name="Rectangle 8"/>
          <p:cNvSpPr>
            <a:spLocks noChangeArrowheads="1"/>
          </p:cNvSpPr>
          <p:nvPr userDrawn="1"/>
        </p:nvSpPr>
        <p:spPr bwMode="auto">
          <a:xfrm>
            <a:off x="1371600" y="76200"/>
            <a:ext cx="5888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r>
              <a:rPr lang="en-US" altLang="en-US" sz="1200" b="1" dirty="0">
                <a:solidFill>
                  <a:srgbClr val="FFFFFF"/>
                </a:solidFill>
                <a:latin typeface="Helvetica" pitchFamily="34" charset="0"/>
              </a:rPr>
              <a:t>United Nations Commission on International Trade Law</a:t>
            </a:r>
          </a:p>
        </p:txBody>
      </p:sp>
      <p:pic>
        <p:nvPicPr>
          <p:cNvPr id="9" name="Picture 20" descr="un logo vector [Converted]"/>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391400" y="642938"/>
            <a:ext cx="12192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5"/>
          <p:cNvSpPr>
            <a:spLocks noGrp="1" noChangeArrowheads="1"/>
          </p:cNvSpPr>
          <p:nvPr>
            <p:ph type="ctrTitle"/>
          </p:nvPr>
        </p:nvSpPr>
        <p:spPr>
          <a:xfrm>
            <a:off x="838200" y="2057400"/>
            <a:ext cx="6858000" cy="1143000"/>
          </a:xfrm>
        </p:spPr>
        <p:txBody>
          <a:bodyPr/>
          <a:lstStyle>
            <a:lvl1pPr>
              <a:defRPr sz="3000">
                <a:solidFill>
                  <a:schemeClr val="bg1"/>
                </a:solidFill>
              </a:defRPr>
            </a:lvl1pPr>
          </a:lstStyle>
          <a:p>
            <a:pPr lvl="0"/>
            <a:r>
              <a:rPr lang="en-US" altLang="en-US" noProof="0"/>
              <a:t>Click to edit Master title style</a:t>
            </a:r>
          </a:p>
        </p:txBody>
      </p:sp>
      <p:sp>
        <p:nvSpPr>
          <p:cNvPr id="6150" name="Rectangle 6"/>
          <p:cNvSpPr>
            <a:spLocks noGrp="1" noChangeArrowheads="1"/>
          </p:cNvSpPr>
          <p:nvPr>
            <p:ph type="subTitle" idx="1"/>
          </p:nvPr>
        </p:nvSpPr>
        <p:spPr>
          <a:xfrm>
            <a:off x="914400" y="3429000"/>
            <a:ext cx="5410200" cy="685800"/>
          </a:xfrm>
        </p:spPr>
        <p:txBody>
          <a:bodyPr/>
          <a:lstStyle>
            <a:lvl1pPr marL="0" indent="0">
              <a:buFontTx/>
              <a:buNone/>
              <a:defRPr sz="2200">
                <a:solidFill>
                  <a:schemeClr val="bg1"/>
                </a:solidFill>
              </a:defRPr>
            </a:lvl1pPr>
          </a:lstStyle>
          <a:p>
            <a:pPr lvl="0"/>
            <a:r>
              <a:rPr lang="en-US" altLang="en-US" noProof="0"/>
              <a:t>Click to edit Master subtitle style</a:t>
            </a:r>
          </a:p>
        </p:txBody>
      </p:sp>
    </p:spTree>
    <p:extLst>
      <p:ext uri="{BB962C8B-B14F-4D97-AF65-F5344CB8AC3E}">
        <p14:creationId xmlns:p14="http://schemas.microsoft.com/office/powerpoint/2010/main" val="293713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972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2263" y="838200"/>
            <a:ext cx="1785937" cy="50323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14450" y="838200"/>
            <a:ext cx="5205413" cy="5032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9561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BB7EE-9E0F-DC40-B853-E43C380DDD0B}" type="datetimeFigureOut">
              <a:rPr lang="en-RU" smtClean="0"/>
              <a:t>10/20/2021</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5EB60CC8-0FC6-ED49-B7C1-680B5524DC7C}" type="slidenum">
              <a:rPr lang="en-RU" smtClean="0"/>
              <a:t>‹#›</a:t>
            </a:fld>
            <a:endParaRPr lang="en-RU"/>
          </a:p>
        </p:txBody>
      </p:sp>
    </p:spTree>
    <p:extLst>
      <p:ext uri="{BB962C8B-B14F-4D97-AF65-F5344CB8AC3E}">
        <p14:creationId xmlns:p14="http://schemas.microsoft.com/office/powerpoint/2010/main" val="158913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BB7EE-9E0F-DC40-B853-E43C380DDD0B}" type="datetimeFigureOut">
              <a:rPr lang="en-RU" smtClean="0"/>
              <a:t>10/20/2021</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5EB60CC8-0FC6-ED49-B7C1-680B5524DC7C}" type="slidenum">
              <a:rPr lang="en-RU" smtClean="0"/>
              <a:t>‹#›</a:t>
            </a:fld>
            <a:endParaRPr lang="en-RU"/>
          </a:p>
        </p:txBody>
      </p:sp>
    </p:spTree>
    <p:extLst>
      <p:ext uri="{BB962C8B-B14F-4D97-AF65-F5344CB8AC3E}">
        <p14:creationId xmlns:p14="http://schemas.microsoft.com/office/powerpoint/2010/main" val="1747323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BB7EE-9E0F-DC40-B853-E43C380DDD0B}" type="datetimeFigureOut">
              <a:rPr lang="en-RU" smtClean="0"/>
              <a:t>10/20/2021</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5EB60CC8-0FC6-ED49-B7C1-680B5524DC7C}" type="slidenum">
              <a:rPr lang="en-RU" smtClean="0"/>
              <a:t>‹#›</a:t>
            </a:fld>
            <a:endParaRPr lang="en-RU"/>
          </a:p>
        </p:txBody>
      </p:sp>
    </p:spTree>
    <p:extLst>
      <p:ext uri="{BB962C8B-B14F-4D97-AF65-F5344CB8AC3E}">
        <p14:creationId xmlns:p14="http://schemas.microsoft.com/office/powerpoint/2010/main" val="141247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BB7EE-9E0F-DC40-B853-E43C380DDD0B}" type="datetimeFigureOut">
              <a:rPr lang="en-RU" smtClean="0"/>
              <a:t>10/20/2021</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5EB60CC8-0FC6-ED49-B7C1-680B5524DC7C}" type="slidenum">
              <a:rPr lang="en-RU" smtClean="0"/>
              <a:t>‹#›</a:t>
            </a:fld>
            <a:endParaRPr lang="en-RU"/>
          </a:p>
        </p:txBody>
      </p:sp>
    </p:spTree>
    <p:extLst>
      <p:ext uri="{BB962C8B-B14F-4D97-AF65-F5344CB8AC3E}">
        <p14:creationId xmlns:p14="http://schemas.microsoft.com/office/powerpoint/2010/main" val="4220908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BB7EE-9E0F-DC40-B853-E43C380DDD0B}" type="datetimeFigureOut">
              <a:rPr lang="en-RU" smtClean="0"/>
              <a:t>10/20/2021</a:t>
            </a:fld>
            <a:endParaRPr lang="en-RU"/>
          </a:p>
        </p:txBody>
      </p:sp>
      <p:sp>
        <p:nvSpPr>
          <p:cNvPr id="8" name="Footer Placeholder 7"/>
          <p:cNvSpPr>
            <a:spLocks noGrp="1"/>
          </p:cNvSpPr>
          <p:nvPr>
            <p:ph type="ftr" sz="quarter" idx="11"/>
          </p:nvPr>
        </p:nvSpPr>
        <p:spPr/>
        <p:txBody>
          <a:bodyPr/>
          <a:lstStyle/>
          <a:p>
            <a:endParaRPr lang="en-RU"/>
          </a:p>
        </p:txBody>
      </p:sp>
      <p:sp>
        <p:nvSpPr>
          <p:cNvPr id="9" name="Slide Number Placeholder 8"/>
          <p:cNvSpPr>
            <a:spLocks noGrp="1"/>
          </p:cNvSpPr>
          <p:nvPr>
            <p:ph type="sldNum" sz="quarter" idx="12"/>
          </p:nvPr>
        </p:nvSpPr>
        <p:spPr/>
        <p:txBody>
          <a:bodyPr/>
          <a:lstStyle/>
          <a:p>
            <a:fld id="{5EB60CC8-0FC6-ED49-B7C1-680B5524DC7C}" type="slidenum">
              <a:rPr lang="en-RU" smtClean="0"/>
              <a:t>‹#›</a:t>
            </a:fld>
            <a:endParaRPr lang="en-RU"/>
          </a:p>
        </p:txBody>
      </p:sp>
    </p:spTree>
    <p:extLst>
      <p:ext uri="{BB962C8B-B14F-4D97-AF65-F5344CB8AC3E}">
        <p14:creationId xmlns:p14="http://schemas.microsoft.com/office/powerpoint/2010/main" val="203116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BB7EE-9E0F-DC40-B853-E43C380DDD0B}" type="datetimeFigureOut">
              <a:rPr lang="en-RU" smtClean="0"/>
              <a:t>10/20/2021</a:t>
            </a:fld>
            <a:endParaRPr lang="en-RU"/>
          </a:p>
        </p:txBody>
      </p:sp>
      <p:sp>
        <p:nvSpPr>
          <p:cNvPr id="4" name="Footer Placeholder 3"/>
          <p:cNvSpPr>
            <a:spLocks noGrp="1"/>
          </p:cNvSpPr>
          <p:nvPr>
            <p:ph type="ftr" sz="quarter" idx="11"/>
          </p:nvPr>
        </p:nvSpPr>
        <p:spPr/>
        <p:txBody>
          <a:bodyPr/>
          <a:lstStyle/>
          <a:p>
            <a:endParaRPr lang="en-RU"/>
          </a:p>
        </p:txBody>
      </p:sp>
      <p:sp>
        <p:nvSpPr>
          <p:cNvPr id="5" name="Slide Number Placeholder 4"/>
          <p:cNvSpPr>
            <a:spLocks noGrp="1"/>
          </p:cNvSpPr>
          <p:nvPr>
            <p:ph type="sldNum" sz="quarter" idx="12"/>
          </p:nvPr>
        </p:nvSpPr>
        <p:spPr/>
        <p:txBody>
          <a:bodyPr/>
          <a:lstStyle/>
          <a:p>
            <a:fld id="{5EB60CC8-0FC6-ED49-B7C1-680B5524DC7C}" type="slidenum">
              <a:rPr lang="en-RU" smtClean="0"/>
              <a:t>‹#›</a:t>
            </a:fld>
            <a:endParaRPr lang="en-RU"/>
          </a:p>
        </p:txBody>
      </p:sp>
    </p:spTree>
    <p:extLst>
      <p:ext uri="{BB962C8B-B14F-4D97-AF65-F5344CB8AC3E}">
        <p14:creationId xmlns:p14="http://schemas.microsoft.com/office/powerpoint/2010/main" val="3074542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BB7EE-9E0F-DC40-B853-E43C380DDD0B}" type="datetimeFigureOut">
              <a:rPr lang="en-RU" smtClean="0"/>
              <a:t>10/20/2021</a:t>
            </a:fld>
            <a:endParaRPr lang="en-RU"/>
          </a:p>
        </p:txBody>
      </p:sp>
      <p:sp>
        <p:nvSpPr>
          <p:cNvPr id="3" name="Footer Placeholder 2"/>
          <p:cNvSpPr>
            <a:spLocks noGrp="1"/>
          </p:cNvSpPr>
          <p:nvPr>
            <p:ph type="ftr" sz="quarter" idx="11"/>
          </p:nvPr>
        </p:nvSpPr>
        <p:spPr/>
        <p:txBody>
          <a:bodyPr/>
          <a:lstStyle/>
          <a:p>
            <a:endParaRPr lang="en-RU"/>
          </a:p>
        </p:txBody>
      </p:sp>
      <p:sp>
        <p:nvSpPr>
          <p:cNvPr id="4" name="Slide Number Placeholder 3"/>
          <p:cNvSpPr>
            <a:spLocks noGrp="1"/>
          </p:cNvSpPr>
          <p:nvPr>
            <p:ph type="sldNum" sz="quarter" idx="12"/>
          </p:nvPr>
        </p:nvSpPr>
        <p:spPr/>
        <p:txBody>
          <a:bodyPr/>
          <a:lstStyle/>
          <a:p>
            <a:fld id="{5EB60CC8-0FC6-ED49-B7C1-680B5524DC7C}" type="slidenum">
              <a:rPr lang="en-RU" smtClean="0"/>
              <a:t>‹#›</a:t>
            </a:fld>
            <a:endParaRPr lang="en-RU"/>
          </a:p>
        </p:txBody>
      </p:sp>
    </p:spTree>
    <p:extLst>
      <p:ext uri="{BB962C8B-B14F-4D97-AF65-F5344CB8AC3E}">
        <p14:creationId xmlns:p14="http://schemas.microsoft.com/office/powerpoint/2010/main" val="1810360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39BB7EE-9E0F-DC40-B853-E43C380DDD0B}" type="datetimeFigureOut">
              <a:rPr lang="en-RU" smtClean="0"/>
              <a:t>10/20/2021</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5EB60CC8-0FC6-ED49-B7C1-680B5524DC7C}" type="slidenum">
              <a:rPr lang="en-RU" smtClean="0"/>
              <a:t>‹#›</a:t>
            </a:fld>
            <a:endParaRPr lang="en-RU"/>
          </a:p>
        </p:txBody>
      </p:sp>
    </p:spTree>
    <p:extLst>
      <p:ext uri="{BB962C8B-B14F-4D97-AF65-F5344CB8AC3E}">
        <p14:creationId xmlns:p14="http://schemas.microsoft.com/office/powerpoint/2010/main" val="208912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8914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39BB7EE-9E0F-DC40-B853-E43C380DDD0B}" type="datetimeFigureOut">
              <a:rPr lang="en-RU" smtClean="0"/>
              <a:t>10/20/2021</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5EB60CC8-0FC6-ED49-B7C1-680B5524DC7C}" type="slidenum">
              <a:rPr lang="en-RU" smtClean="0"/>
              <a:t>‹#›</a:t>
            </a:fld>
            <a:endParaRPr lang="en-RU"/>
          </a:p>
        </p:txBody>
      </p:sp>
    </p:spTree>
    <p:extLst>
      <p:ext uri="{BB962C8B-B14F-4D97-AF65-F5344CB8AC3E}">
        <p14:creationId xmlns:p14="http://schemas.microsoft.com/office/powerpoint/2010/main" val="2336668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BB7EE-9E0F-DC40-B853-E43C380DDD0B}" type="datetimeFigureOut">
              <a:rPr lang="en-RU" smtClean="0"/>
              <a:t>10/20/2021</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5EB60CC8-0FC6-ED49-B7C1-680B5524DC7C}" type="slidenum">
              <a:rPr lang="en-RU" smtClean="0"/>
              <a:t>‹#›</a:t>
            </a:fld>
            <a:endParaRPr lang="en-RU"/>
          </a:p>
        </p:txBody>
      </p:sp>
    </p:spTree>
    <p:extLst>
      <p:ext uri="{BB962C8B-B14F-4D97-AF65-F5344CB8AC3E}">
        <p14:creationId xmlns:p14="http://schemas.microsoft.com/office/powerpoint/2010/main" val="1796258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BB7EE-9E0F-DC40-B853-E43C380DDD0B}" type="datetimeFigureOut">
              <a:rPr lang="en-RU" smtClean="0"/>
              <a:t>10/20/2021</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5EB60CC8-0FC6-ED49-B7C1-680B5524DC7C}" type="slidenum">
              <a:rPr lang="en-RU" smtClean="0"/>
              <a:t>‹#›</a:t>
            </a:fld>
            <a:endParaRPr lang="en-RU"/>
          </a:p>
        </p:txBody>
      </p:sp>
    </p:spTree>
    <p:extLst>
      <p:ext uri="{BB962C8B-B14F-4D97-AF65-F5344CB8AC3E}">
        <p14:creationId xmlns:p14="http://schemas.microsoft.com/office/powerpoint/2010/main" val="2018745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38A8-40AA-7F40-B2EA-31FB0799E34C}"/>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RU"/>
          </a:p>
        </p:txBody>
      </p:sp>
      <p:sp>
        <p:nvSpPr>
          <p:cNvPr id="3" name="Subtitle 2">
            <a:extLst>
              <a:ext uri="{FF2B5EF4-FFF2-40B4-BE49-F238E27FC236}">
                <a16:creationId xmlns:a16="http://schemas.microsoft.com/office/drawing/2014/main" id="{AD14B51F-4FBA-414C-ABD8-60B631D47AF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RU"/>
          </a:p>
        </p:txBody>
      </p:sp>
      <p:sp>
        <p:nvSpPr>
          <p:cNvPr id="4" name="Date Placeholder 3">
            <a:extLst>
              <a:ext uri="{FF2B5EF4-FFF2-40B4-BE49-F238E27FC236}">
                <a16:creationId xmlns:a16="http://schemas.microsoft.com/office/drawing/2014/main" id="{74B65082-1357-3740-81D0-61217BA093B7}"/>
              </a:ext>
            </a:extLst>
          </p:cNvPr>
          <p:cNvSpPr>
            <a:spLocks noGrp="1"/>
          </p:cNvSpPr>
          <p:nvPr>
            <p:ph type="dt" sz="half" idx="10"/>
          </p:nvPr>
        </p:nvSpPr>
        <p:spPr/>
        <p:txBody>
          <a:bodyPr/>
          <a:lstStyle/>
          <a:p>
            <a:fld id="{F39BB7EE-9E0F-DC40-B853-E43C380DDD0B}" type="datetimeFigureOut">
              <a:rPr lang="en-RU" smtClean="0"/>
              <a:t>10/20/2021</a:t>
            </a:fld>
            <a:endParaRPr lang="en-RU"/>
          </a:p>
        </p:txBody>
      </p:sp>
      <p:sp>
        <p:nvSpPr>
          <p:cNvPr id="5" name="Footer Placeholder 4">
            <a:extLst>
              <a:ext uri="{FF2B5EF4-FFF2-40B4-BE49-F238E27FC236}">
                <a16:creationId xmlns:a16="http://schemas.microsoft.com/office/drawing/2014/main" id="{B09ADA6B-2211-AF46-B3E0-A5BF807A87A6}"/>
              </a:ext>
            </a:extLst>
          </p:cNvPr>
          <p:cNvSpPr>
            <a:spLocks noGrp="1"/>
          </p:cNvSpPr>
          <p:nvPr>
            <p:ph type="ftr" sz="quarter" idx="11"/>
          </p:nvPr>
        </p:nvSpPr>
        <p:spPr/>
        <p:txBody>
          <a:bodyPr/>
          <a:lstStyle/>
          <a:p>
            <a:endParaRPr lang="en-RU"/>
          </a:p>
        </p:txBody>
      </p:sp>
      <p:sp>
        <p:nvSpPr>
          <p:cNvPr id="6" name="Slide Number Placeholder 5">
            <a:extLst>
              <a:ext uri="{FF2B5EF4-FFF2-40B4-BE49-F238E27FC236}">
                <a16:creationId xmlns:a16="http://schemas.microsoft.com/office/drawing/2014/main" id="{B62195D5-5C9F-3946-9AD4-D840BBEBA0F3}"/>
              </a:ext>
            </a:extLst>
          </p:cNvPr>
          <p:cNvSpPr>
            <a:spLocks noGrp="1"/>
          </p:cNvSpPr>
          <p:nvPr>
            <p:ph type="sldNum" sz="quarter" idx="12"/>
          </p:nvPr>
        </p:nvSpPr>
        <p:spPr/>
        <p:txBody>
          <a:bodyPr/>
          <a:lstStyle/>
          <a:p>
            <a:fld id="{5EB60CC8-0FC6-ED49-B7C1-680B5524DC7C}" type="slidenum">
              <a:rPr lang="en-RU" smtClean="0"/>
              <a:t>‹#›</a:t>
            </a:fld>
            <a:endParaRPr lang="en-RU"/>
          </a:p>
        </p:txBody>
      </p:sp>
    </p:spTree>
    <p:extLst>
      <p:ext uri="{BB962C8B-B14F-4D97-AF65-F5344CB8AC3E}">
        <p14:creationId xmlns:p14="http://schemas.microsoft.com/office/powerpoint/2010/main" val="1132187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5906-3B66-D241-BD3B-CE7734B58262}"/>
              </a:ext>
            </a:extLst>
          </p:cNvPr>
          <p:cNvSpPr>
            <a:spLocks noGrp="1"/>
          </p:cNvSpPr>
          <p:nvPr>
            <p:ph type="title"/>
          </p:nvPr>
        </p:nvSpPr>
        <p:spPr/>
        <p:txBody>
          <a:bodyPr/>
          <a:lstStyle/>
          <a:p>
            <a:r>
              <a:rPr lang="en-GB"/>
              <a:t>Click to edit Master title style</a:t>
            </a:r>
            <a:endParaRPr lang="en-RU"/>
          </a:p>
        </p:txBody>
      </p:sp>
      <p:sp>
        <p:nvSpPr>
          <p:cNvPr id="3" name="Content Placeholder 2">
            <a:extLst>
              <a:ext uri="{FF2B5EF4-FFF2-40B4-BE49-F238E27FC236}">
                <a16:creationId xmlns:a16="http://schemas.microsoft.com/office/drawing/2014/main" id="{660214A7-933B-A54D-B112-A5A260ACC2C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39FA9D75-FADA-B747-92C5-64C2858F041E}"/>
              </a:ext>
            </a:extLst>
          </p:cNvPr>
          <p:cNvSpPr>
            <a:spLocks noGrp="1"/>
          </p:cNvSpPr>
          <p:nvPr>
            <p:ph type="dt" sz="half" idx="10"/>
          </p:nvPr>
        </p:nvSpPr>
        <p:spPr/>
        <p:txBody>
          <a:bodyPr/>
          <a:lstStyle/>
          <a:p>
            <a:fld id="{F39BB7EE-9E0F-DC40-B853-E43C380DDD0B}" type="datetimeFigureOut">
              <a:rPr lang="en-RU" smtClean="0"/>
              <a:t>10/20/2021</a:t>
            </a:fld>
            <a:endParaRPr lang="en-RU"/>
          </a:p>
        </p:txBody>
      </p:sp>
      <p:sp>
        <p:nvSpPr>
          <p:cNvPr id="5" name="Footer Placeholder 4">
            <a:extLst>
              <a:ext uri="{FF2B5EF4-FFF2-40B4-BE49-F238E27FC236}">
                <a16:creationId xmlns:a16="http://schemas.microsoft.com/office/drawing/2014/main" id="{225A9B95-37F3-F14A-8975-307823981589}"/>
              </a:ext>
            </a:extLst>
          </p:cNvPr>
          <p:cNvSpPr>
            <a:spLocks noGrp="1"/>
          </p:cNvSpPr>
          <p:nvPr>
            <p:ph type="ftr" sz="quarter" idx="11"/>
          </p:nvPr>
        </p:nvSpPr>
        <p:spPr/>
        <p:txBody>
          <a:bodyPr/>
          <a:lstStyle/>
          <a:p>
            <a:endParaRPr lang="en-RU"/>
          </a:p>
        </p:txBody>
      </p:sp>
      <p:sp>
        <p:nvSpPr>
          <p:cNvPr id="6" name="Slide Number Placeholder 5">
            <a:extLst>
              <a:ext uri="{FF2B5EF4-FFF2-40B4-BE49-F238E27FC236}">
                <a16:creationId xmlns:a16="http://schemas.microsoft.com/office/drawing/2014/main" id="{303B7316-1C12-1445-9178-1656FD8E6811}"/>
              </a:ext>
            </a:extLst>
          </p:cNvPr>
          <p:cNvSpPr>
            <a:spLocks noGrp="1"/>
          </p:cNvSpPr>
          <p:nvPr>
            <p:ph type="sldNum" sz="quarter" idx="12"/>
          </p:nvPr>
        </p:nvSpPr>
        <p:spPr/>
        <p:txBody>
          <a:bodyPr/>
          <a:lstStyle/>
          <a:p>
            <a:fld id="{5EB60CC8-0FC6-ED49-B7C1-680B5524DC7C}" type="slidenum">
              <a:rPr lang="en-RU" smtClean="0"/>
              <a:t>‹#›</a:t>
            </a:fld>
            <a:endParaRPr lang="en-RU"/>
          </a:p>
        </p:txBody>
      </p:sp>
    </p:spTree>
    <p:extLst>
      <p:ext uri="{BB962C8B-B14F-4D97-AF65-F5344CB8AC3E}">
        <p14:creationId xmlns:p14="http://schemas.microsoft.com/office/powerpoint/2010/main" val="2327598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9AB01-4E6B-AA45-B568-778DF5CB7F3F}"/>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RU"/>
          </a:p>
        </p:txBody>
      </p:sp>
      <p:sp>
        <p:nvSpPr>
          <p:cNvPr id="3" name="Text Placeholder 2">
            <a:extLst>
              <a:ext uri="{FF2B5EF4-FFF2-40B4-BE49-F238E27FC236}">
                <a16:creationId xmlns:a16="http://schemas.microsoft.com/office/drawing/2014/main" id="{8F2ADA1B-2B19-DD4E-B55F-E57E7750ED9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2A68A5C-F296-6644-8D26-08F400E7F5E5}"/>
              </a:ext>
            </a:extLst>
          </p:cNvPr>
          <p:cNvSpPr>
            <a:spLocks noGrp="1"/>
          </p:cNvSpPr>
          <p:nvPr>
            <p:ph type="dt" sz="half" idx="10"/>
          </p:nvPr>
        </p:nvSpPr>
        <p:spPr/>
        <p:txBody>
          <a:bodyPr/>
          <a:lstStyle/>
          <a:p>
            <a:fld id="{F39BB7EE-9E0F-DC40-B853-E43C380DDD0B}" type="datetimeFigureOut">
              <a:rPr lang="en-RU" smtClean="0"/>
              <a:t>10/20/2021</a:t>
            </a:fld>
            <a:endParaRPr lang="en-RU"/>
          </a:p>
        </p:txBody>
      </p:sp>
      <p:sp>
        <p:nvSpPr>
          <p:cNvPr id="5" name="Footer Placeholder 4">
            <a:extLst>
              <a:ext uri="{FF2B5EF4-FFF2-40B4-BE49-F238E27FC236}">
                <a16:creationId xmlns:a16="http://schemas.microsoft.com/office/drawing/2014/main" id="{5D8DDCF5-51F3-4C4D-94FB-582470690B01}"/>
              </a:ext>
            </a:extLst>
          </p:cNvPr>
          <p:cNvSpPr>
            <a:spLocks noGrp="1"/>
          </p:cNvSpPr>
          <p:nvPr>
            <p:ph type="ftr" sz="quarter" idx="11"/>
          </p:nvPr>
        </p:nvSpPr>
        <p:spPr/>
        <p:txBody>
          <a:bodyPr/>
          <a:lstStyle/>
          <a:p>
            <a:endParaRPr lang="en-RU"/>
          </a:p>
        </p:txBody>
      </p:sp>
      <p:sp>
        <p:nvSpPr>
          <p:cNvPr id="6" name="Slide Number Placeholder 5">
            <a:extLst>
              <a:ext uri="{FF2B5EF4-FFF2-40B4-BE49-F238E27FC236}">
                <a16:creationId xmlns:a16="http://schemas.microsoft.com/office/drawing/2014/main" id="{7488CBC5-48C4-6B43-8A15-54F3523C5978}"/>
              </a:ext>
            </a:extLst>
          </p:cNvPr>
          <p:cNvSpPr>
            <a:spLocks noGrp="1"/>
          </p:cNvSpPr>
          <p:nvPr>
            <p:ph type="sldNum" sz="quarter" idx="12"/>
          </p:nvPr>
        </p:nvSpPr>
        <p:spPr/>
        <p:txBody>
          <a:bodyPr/>
          <a:lstStyle/>
          <a:p>
            <a:fld id="{5EB60CC8-0FC6-ED49-B7C1-680B5524DC7C}" type="slidenum">
              <a:rPr lang="en-RU" smtClean="0"/>
              <a:t>‹#›</a:t>
            </a:fld>
            <a:endParaRPr lang="en-RU"/>
          </a:p>
        </p:txBody>
      </p:sp>
    </p:spTree>
    <p:extLst>
      <p:ext uri="{BB962C8B-B14F-4D97-AF65-F5344CB8AC3E}">
        <p14:creationId xmlns:p14="http://schemas.microsoft.com/office/powerpoint/2010/main" val="56715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156E-22D3-C14C-8070-A03F49C68417}"/>
              </a:ext>
            </a:extLst>
          </p:cNvPr>
          <p:cNvSpPr>
            <a:spLocks noGrp="1"/>
          </p:cNvSpPr>
          <p:nvPr>
            <p:ph type="title"/>
          </p:nvPr>
        </p:nvSpPr>
        <p:spPr/>
        <p:txBody>
          <a:bodyPr/>
          <a:lstStyle/>
          <a:p>
            <a:r>
              <a:rPr lang="en-GB"/>
              <a:t>Click to edit Master title style</a:t>
            </a:r>
            <a:endParaRPr lang="en-RU"/>
          </a:p>
        </p:txBody>
      </p:sp>
      <p:sp>
        <p:nvSpPr>
          <p:cNvPr id="3" name="Content Placeholder 2">
            <a:extLst>
              <a:ext uri="{FF2B5EF4-FFF2-40B4-BE49-F238E27FC236}">
                <a16:creationId xmlns:a16="http://schemas.microsoft.com/office/drawing/2014/main" id="{02379B97-5EE5-1748-9C3A-1F201B66742B}"/>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Content Placeholder 3">
            <a:extLst>
              <a:ext uri="{FF2B5EF4-FFF2-40B4-BE49-F238E27FC236}">
                <a16:creationId xmlns:a16="http://schemas.microsoft.com/office/drawing/2014/main" id="{EA52640C-7EC9-6440-8651-1BAC1FF31D6D}"/>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5" name="Date Placeholder 4">
            <a:extLst>
              <a:ext uri="{FF2B5EF4-FFF2-40B4-BE49-F238E27FC236}">
                <a16:creationId xmlns:a16="http://schemas.microsoft.com/office/drawing/2014/main" id="{C9C71CAD-13F3-6C44-B725-1B414F2B3780}"/>
              </a:ext>
            </a:extLst>
          </p:cNvPr>
          <p:cNvSpPr>
            <a:spLocks noGrp="1"/>
          </p:cNvSpPr>
          <p:nvPr>
            <p:ph type="dt" sz="half" idx="10"/>
          </p:nvPr>
        </p:nvSpPr>
        <p:spPr/>
        <p:txBody>
          <a:bodyPr/>
          <a:lstStyle/>
          <a:p>
            <a:fld id="{F39BB7EE-9E0F-DC40-B853-E43C380DDD0B}" type="datetimeFigureOut">
              <a:rPr lang="en-RU" smtClean="0"/>
              <a:t>10/20/2021</a:t>
            </a:fld>
            <a:endParaRPr lang="en-RU"/>
          </a:p>
        </p:txBody>
      </p:sp>
      <p:sp>
        <p:nvSpPr>
          <p:cNvPr id="6" name="Footer Placeholder 5">
            <a:extLst>
              <a:ext uri="{FF2B5EF4-FFF2-40B4-BE49-F238E27FC236}">
                <a16:creationId xmlns:a16="http://schemas.microsoft.com/office/drawing/2014/main" id="{DD2984C2-BF5C-C743-94D4-BC2D3563CFF5}"/>
              </a:ext>
            </a:extLst>
          </p:cNvPr>
          <p:cNvSpPr>
            <a:spLocks noGrp="1"/>
          </p:cNvSpPr>
          <p:nvPr>
            <p:ph type="ftr" sz="quarter" idx="11"/>
          </p:nvPr>
        </p:nvSpPr>
        <p:spPr/>
        <p:txBody>
          <a:bodyPr/>
          <a:lstStyle/>
          <a:p>
            <a:endParaRPr lang="en-RU"/>
          </a:p>
        </p:txBody>
      </p:sp>
      <p:sp>
        <p:nvSpPr>
          <p:cNvPr id="7" name="Slide Number Placeholder 6">
            <a:extLst>
              <a:ext uri="{FF2B5EF4-FFF2-40B4-BE49-F238E27FC236}">
                <a16:creationId xmlns:a16="http://schemas.microsoft.com/office/drawing/2014/main" id="{D0201417-C16C-E043-8CF8-735861793B1A}"/>
              </a:ext>
            </a:extLst>
          </p:cNvPr>
          <p:cNvSpPr>
            <a:spLocks noGrp="1"/>
          </p:cNvSpPr>
          <p:nvPr>
            <p:ph type="sldNum" sz="quarter" idx="12"/>
          </p:nvPr>
        </p:nvSpPr>
        <p:spPr/>
        <p:txBody>
          <a:bodyPr/>
          <a:lstStyle/>
          <a:p>
            <a:fld id="{5EB60CC8-0FC6-ED49-B7C1-680B5524DC7C}" type="slidenum">
              <a:rPr lang="en-RU" smtClean="0"/>
              <a:t>‹#›</a:t>
            </a:fld>
            <a:endParaRPr lang="en-RU"/>
          </a:p>
        </p:txBody>
      </p:sp>
    </p:spTree>
    <p:extLst>
      <p:ext uri="{BB962C8B-B14F-4D97-AF65-F5344CB8AC3E}">
        <p14:creationId xmlns:p14="http://schemas.microsoft.com/office/powerpoint/2010/main" val="2708965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35956-8A03-DE42-AF4D-6A4B4FF9D627}"/>
              </a:ext>
            </a:extLst>
          </p:cNvPr>
          <p:cNvSpPr>
            <a:spLocks noGrp="1"/>
          </p:cNvSpPr>
          <p:nvPr>
            <p:ph type="title"/>
          </p:nvPr>
        </p:nvSpPr>
        <p:spPr>
          <a:xfrm>
            <a:off x="629841" y="365126"/>
            <a:ext cx="7886700" cy="1325563"/>
          </a:xfrm>
        </p:spPr>
        <p:txBody>
          <a:bodyPr/>
          <a:lstStyle/>
          <a:p>
            <a:r>
              <a:rPr lang="en-GB"/>
              <a:t>Click to edit Master title style</a:t>
            </a:r>
            <a:endParaRPr lang="en-RU"/>
          </a:p>
        </p:txBody>
      </p:sp>
      <p:sp>
        <p:nvSpPr>
          <p:cNvPr id="3" name="Text Placeholder 2">
            <a:extLst>
              <a:ext uri="{FF2B5EF4-FFF2-40B4-BE49-F238E27FC236}">
                <a16:creationId xmlns:a16="http://schemas.microsoft.com/office/drawing/2014/main" id="{8F139C68-D14D-B344-A149-56028BCC098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633BA14F-0E7A-A946-8479-E20817CC6245}"/>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5" name="Text Placeholder 4">
            <a:extLst>
              <a:ext uri="{FF2B5EF4-FFF2-40B4-BE49-F238E27FC236}">
                <a16:creationId xmlns:a16="http://schemas.microsoft.com/office/drawing/2014/main" id="{E2CF20DC-96B8-6D43-B41F-DBCB6959F12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BDAC5564-C33E-1745-937D-EB5A81579665}"/>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7" name="Date Placeholder 6">
            <a:extLst>
              <a:ext uri="{FF2B5EF4-FFF2-40B4-BE49-F238E27FC236}">
                <a16:creationId xmlns:a16="http://schemas.microsoft.com/office/drawing/2014/main" id="{45B33E5F-23E8-3C44-8716-83ADE1D8719F}"/>
              </a:ext>
            </a:extLst>
          </p:cNvPr>
          <p:cNvSpPr>
            <a:spLocks noGrp="1"/>
          </p:cNvSpPr>
          <p:nvPr>
            <p:ph type="dt" sz="half" idx="10"/>
          </p:nvPr>
        </p:nvSpPr>
        <p:spPr/>
        <p:txBody>
          <a:bodyPr/>
          <a:lstStyle/>
          <a:p>
            <a:fld id="{F39BB7EE-9E0F-DC40-B853-E43C380DDD0B}" type="datetimeFigureOut">
              <a:rPr lang="en-RU" smtClean="0"/>
              <a:t>10/20/2021</a:t>
            </a:fld>
            <a:endParaRPr lang="en-RU"/>
          </a:p>
        </p:txBody>
      </p:sp>
      <p:sp>
        <p:nvSpPr>
          <p:cNvPr id="8" name="Footer Placeholder 7">
            <a:extLst>
              <a:ext uri="{FF2B5EF4-FFF2-40B4-BE49-F238E27FC236}">
                <a16:creationId xmlns:a16="http://schemas.microsoft.com/office/drawing/2014/main" id="{3EE83E9C-0750-4747-AC20-FC34D4D51DE5}"/>
              </a:ext>
            </a:extLst>
          </p:cNvPr>
          <p:cNvSpPr>
            <a:spLocks noGrp="1"/>
          </p:cNvSpPr>
          <p:nvPr>
            <p:ph type="ftr" sz="quarter" idx="11"/>
          </p:nvPr>
        </p:nvSpPr>
        <p:spPr/>
        <p:txBody>
          <a:bodyPr/>
          <a:lstStyle/>
          <a:p>
            <a:endParaRPr lang="en-RU"/>
          </a:p>
        </p:txBody>
      </p:sp>
      <p:sp>
        <p:nvSpPr>
          <p:cNvPr id="9" name="Slide Number Placeholder 8">
            <a:extLst>
              <a:ext uri="{FF2B5EF4-FFF2-40B4-BE49-F238E27FC236}">
                <a16:creationId xmlns:a16="http://schemas.microsoft.com/office/drawing/2014/main" id="{D73BCBD8-A9F9-9347-99AF-01D74378DE98}"/>
              </a:ext>
            </a:extLst>
          </p:cNvPr>
          <p:cNvSpPr>
            <a:spLocks noGrp="1"/>
          </p:cNvSpPr>
          <p:nvPr>
            <p:ph type="sldNum" sz="quarter" idx="12"/>
          </p:nvPr>
        </p:nvSpPr>
        <p:spPr/>
        <p:txBody>
          <a:bodyPr/>
          <a:lstStyle/>
          <a:p>
            <a:fld id="{5EB60CC8-0FC6-ED49-B7C1-680B5524DC7C}" type="slidenum">
              <a:rPr lang="en-RU" smtClean="0"/>
              <a:t>‹#›</a:t>
            </a:fld>
            <a:endParaRPr lang="en-RU"/>
          </a:p>
        </p:txBody>
      </p:sp>
    </p:spTree>
    <p:extLst>
      <p:ext uri="{BB962C8B-B14F-4D97-AF65-F5344CB8AC3E}">
        <p14:creationId xmlns:p14="http://schemas.microsoft.com/office/powerpoint/2010/main" val="2187062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4AEC1-644E-5745-B96D-775EFEF8540C}"/>
              </a:ext>
            </a:extLst>
          </p:cNvPr>
          <p:cNvSpPr>
            <a:spLocks noGrp="1"/>
          </p:cNvSpPr>
          <p:nvPr>
            <p:ph type="title"/>
          </p:nvPr>
        </p:nvSpPr>
        <p:spPr/>
        <p:txBody>
          <a:bodyPr/>
          <a:lstStyle/>
          <a:p>
            <a:r>
              <a:rPr lang="en-GB"/>
              <a:t>Click to edit Master title style</a:t>
            </a:r>
            <a:endParaRPr lang="en-RU"/>
          </a:p>
        </p:txBody>
      </p:sp>
      <p:sp>
        <p:nvSpPr>
          <p:cNvPr id="3" name="Date Placeholder 2">
            <a:extLst>
              <a:ext uri="{FF2B5EF4-FFF2-40B4-BE49-F238E27FC236}">
                <a16:creationId xmlns:a16="http://schemas.microsoft.com/office/drawing/2014/main" id="{6C4BE322-E184-EA41-9AF2-BBE8C7398F81}"/>
              </a:ext>
            </a:extLst>
          </p:cNvPr>
          <p:cNvSpPr>
            <a:spLocks noGrp="1"/>
          </p:cNvSpPr>
          <p:nvPr>
            <p:ph type="dt" sz="half" idx="10"/>
          </p:nvPr>
        </p:nvSpPr>
        <p:spPr/>
        <p:txBody>
          <a:bodyPr/>
          <a:lstStyle/>
          <a:p>
            <a:fld id="{F39BB7EE-9E0F-DC40-B853-E43C380DDD0B}" type="datetimeFigureOut">
              <a:rPr lang="en-RU" smtClean="0"/>
              <a:t>10/20/2021</a:t>
            </a:fld>
            <a:endParaRPr lang="en-RU"/>
          </a:p>
        </p:txBody>
      </p:sp>
      <p:sp>
        <p:nvSpPr>
          <p:cNvPr id="4" name="Footer Placeholder 3">
            <a:extLst>
              <a:ext uri="{FF2B5EF4-FFF2-40B4-BE49-F238E27FC236}">
                <a16:creationId xmlns:a16="http://schemas.microsoft.com/office/drawing/2014/main" id="{1ECC1D2D-EEFA-CE45-A796-F3173E751843}"/>
              </a:ext>
            </a:extLst>
          </p:cNvPr>
          <p:cNvSpPr>
            <a:spLocks noGrp="1"/>
          </p:cNvSpPr>
          <p:nvPr>
            <p:ph type="ftr" sz="quarter" idx="11"/>
          </p:nvPr>
        </p:nvSpPr>
        <p:spPr/>
        <p:txBody>
          <a:bodyPr/>
          <a:lstStyle/>
          <a:p>
            <a:endParaRPr lang="en-RU"/>
          </a:p>
        </p:txBody>
      </p:sp>
      <p:sp>
        <p:nvSpPr>
          <p:cNvPr id="5" name="Slide Number Placeholder 4">
            <a:extLst>
              <a:ext uri="{FF2B5EF4-FFF2-40B4-BE49-F238E27FC236}">
                <a16:creationId xmlns:a16="http://schemas.microsoft.com/office/drawing/2014/main" id="{44C74A6E-BA83-8041-A57D-88463712F1BE}"/>
              </a:ext>
            </a:extLst>
          </p:cNvPr>
          <p:cNvSpPr>
            <a:spLocks noGrp="1"/>
          </p:cNvSpPr>
          <p:nvPr>
            <p:ph type="sldNum" sz="quarter" idx="12"/>
          </p:nvPr>
        </p:nvSpPr>
        <p:spPr/>
        <p:txBody>
          <a:bodyPr/>
          <a:lstStyle/>
          <a:p>
            <a:fld id="{5EB60CC8-0FC6-ED49-B7C1-680B5524DC7C}" type="slidenum">
              <a:rPr lang="en-RU" smtClean="0"/>
              <a:t>‹#›</a:t>
            </a:fld>
            <a:endParaRPr lang="en-RU"/>
          </a:p>
        </p:txBody>
      </p:sp>
    </p:spTree>
    <p:extLst>
      <p:ext uri="{BB962C8B-B14F-4D97-AF65-F5344CB8AC3E}">
        <p14:creationId xmlns:p14="http://schemas.microsoft.com/office/powerpoint/2010/main" val="1330633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847FD1-FB5E-4A4A-A5A7-AF8EEF144E25}"/>
              </a:ext>
            </a:extLst>
          </p:cNvPr>
          <p:cNvSpPr>
            <a:spLocks noGrp="1"/>
          </p:cNvSpPr>
          <p:nvPr>
            <p:ph type="dt" sz="half" idx="10"/>
          </p:nvPr>
        </p:nvSpPr>
        <p:spPr/>
        <p:txBody>
          <a:bodyPr/>
          <a:lstStyle/>
          <a:p>
            <a:fld id="{F39BB7EE-9E0F-DC40-B853-E43C380DDD0B}" type="datetimeFigureOut">
              <a:rPr lang="en-RU" smtClean="0"/>
              <a:t>10/20/2021</a:t>
            </a:fld>
            <a:endParaRPr lang="en-RU"/>
          </a:p>
        </p:txBody>
      </p:sp>
      <p:sp>
        <p:nvSpPr>
          <p:cNvPr id="3" name="Footer Placeholder 2">
            <a:extLst>
              <a:ext uri="{FF2B5EF4-FFF2-40B4-BE49-F238E27FC236}">
                <a16:creationId xmlns:a16="http://schemas.microsoft.com/office/drawing/2014/main" id="{A1DDFF34-E294-314A-8727-40E47A973CF1}"/>
              </a:ext>
            </a:extLst>
          </p:cNvPr>
          <p:cNvSpPr>
            <a:spLocks noGrp="1"/>
          </p:cNvSpPr>
          <p:nvPr>
            <p:ph type="ftr" sz="quarter" idx="11"/>
          </p:nvPr>
        </p:nvSpPr>
        <p:spPr/>
        <p:txBody>
          <a:bodyPr/>
          <a:lstStyle/>
          <a:p>
            <a:endParaRPr lang="en-RU"/>
          </a:p>
        </p:txBody>
      </p:sp>
      <p:sp>
        <p:nvSpPr>
          <p:cNvPr id="4" name="Slide Number Placeholder 3">
            <a:extLst>
              <a:ext uri="{FF2B5EF4-FFF2-40B4-BE49-F238E27FC236}">
                <a16:creationId xmlns:a16="http://schemas.microsoft.com/office/drawing/2014/main" id="{7B9EB87B-35E1-3744-B2D6-55BDA6F273F6}"/>
              </a:ext>
            </a:extLst>
          </p:cNvPr>
          <p:cNvSpPr>
            <a:spLocks noGrp="1"/>
          </p:cNvSpPr>
          <p:nvPr>
            <p:ph type="sldNum" sz="quarter" idx="12"/>
          </p:nvPr>
        </p:nvSpPr>
        <p:spPr/>
        <p:txBody>
          <a:bodyPr/>
          <a:lstStyle/>
          <a:p>
            <a:fld id="{5EB60CC8-0FC6-ED49-B7C1-680B5524DC7C}" type="slidenum">
              <a:rPr lang="en-RU" smtClean="0"/>
              <a:t>‹#›</a:t>
            </a:fld>
            <a:endParaRPr lang="en-RU"/>
          </a:p>
        </p:txBody>
      </p:sp>
    </p:spTree>
    <p:extLst>
      <p:ext uri="{BB962C8B-B14F-4D97-AF65-F5344CB8AC3E}">
        <p14:creationId xmlns:p14="http://schemas.microsoft.com/office/powerpoint/2010/main" val="1633491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9026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AE6CF-BCF8-FE43-80D1-68BA15091908}"/>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RU"/>
          </a:p>
        </p:txBody>
      </p:sp>
      <p:sp>
        <p:nvSpPr>
          <p:cNvPr id="3" name="Content Placeholder 2">
            <a:extLst>
              <a:ext uri="{FF2B5EF4-FFF2-40B4-BE49-F238E27FC236}">
                <a16:creationId xmlns:a16="http://schemas.microsoft.com/office/drawing/2014/main" id="{68724476-A32E-1040-9106-796E4C6240A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Text Placeholder 3">
            <a:extLst>
              <a:ext uri="{FF2B5EF4-FFF2-40B4-BE49-F238E27FC236}">
                <a16:creationId xmlns:a16="http://schemas.microsoft.com/office/drawing/2014/main" id="{342435EF-1B05-7B49-BCB6-4A3A4AF4AF3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DD2B30E7-16D7-374B-8E28-2ADEB728BB35}"/>
              </a:ext>
            </a:extLst>
          </p:cNvPr>
          <p:cNvSpPr>
            <a:spLocks noGrp="1"/>
          </p:cNvSpPr>
          <p:nvPr>
            <p:ph type="dt" sz="half" idx="10"/>
          </p:nvPr>
        </p:nvSpPr>
        <p:spPr/>
        <p:txBody>
          <a:bodyPr/>
          <a:lstStyle/>
          <a:p>
            <a:fld id="{F39BB7EE-9E0F-DC40-B853-E43C380DDD0B}" type="datetimeFigureOut">
              <a:rPr lang="en-RU" smtClean="0"/>
              <a:t>10/20/2021</a:t>
            </a:fld>
            <a:endParaRPr lang="en-RU"/>
          </a:p>
        </p:txBody>
      </p:sp>
      <p:sp>
        <p:nvSpPr>
          <p:cNvPr id="6" name="Footer Placeholder 5">
            <a:extLst>
              <a:ext uri="{FF2B5EF4-FFF2-40B4-BE49-F238E27FC236}">
                <a16:creationId xmlns:a16="http://schemas.microsoft.com/office/drawing/2014/main" id="{DC2B7A5C-6FAE-D64C-8BC9-BEA6D8B5D395}"/>
              </a:ext>
            </a:extLst>
          </p:cNvPr>
          <p:cNvSpPr>
            <a:spLocks noGrp="1"/>
          </p:cNvSpPr>
          <p:nvPr>
            <p:ph type="ftr" sz="quarter" idx="11"/>
          </p:nvPr>
        </p:nvSpPr>
        <p:spPr/>
        <p:txBody>
          <a:bodyPr/>
          <a:lstStyle/>
          <a:p>
            <a:endParaRPr lang="en-RU"/>
          </a:p>
        </p:txBody>
      </p:sp>
      <p:sp>
        <p:nvSpPr>
          <p:cNvPr id="7" name="Slide Number Placeholder 6">
            <a:extLst>
              <a:ext uri="{FF2B5EF4-FFF2-40B4-BE49-F238E27FC236}">
                <a16:creationId xmlns:a16="http://schemas.microsoft.com/office/drawing/2014/main" id="{E53BC2F1-8270-1D40-8387-B6944CA21065}"/>
              </a:ext>
            </a:extLst>
          </p:cNvPr>
          <p:cNvSpPr>
            <a:spLocks noGrp="1"/>
          </p:cNvSpPr>
          <p:nvPr>
            <p:ph type="sldNum" sz="quarter" idx="12"/>
          </p:nvPr>
        </p:nvSpPr>
        <p:spPr/>
        <p:txBody>
          <a:bodyPr/>
          <a:lstStyle/>
          <a:p>
            <a:fld id="{5EB60CC8-0FC6-ED49-B7C1-680B5524DC7C}" type="slidenum">
              <a:rPr lang="en-RU" smtClean="0"/>
              <a:t>‹#›</a:t>
            </a:fld>
            <a:endParaRPr lang="en-RU"/>
          </a:p>
        </p:txBody>
      </p:sp>
    </p:spTree>
    <p:extLst>
      <p:ext uri="{BB962C8B-B14F-4D97-AF65-F5344CB8AC3E}">
        <p14:creationId xmlns:p14="http://schemas.microsoft.com/office/powerpoint/2010/main" val="459238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1478-F781-2C41-B414-8A17C3F82392}"/>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RU"/>
          </a:p>
        </p:txBody>
      </p:sp>
      <p:sp>
        <p:nvSpPr>
          <p:cNvPr id="3" name="Picture Placeholder 2">
            <a:extLst>
              <a:ext uri="{FF2B5EF4-FFF2-40B4-BE49-F238E27FC236}">
                <a16:creationId xmlns:a16="http://schemas.microsoft.com/office/drawing/2014/main" id="{D1BD1E16-5917-C647-A738-DBEF780A9EE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RU"/>
          </a:p>
        </p:txBody>
      </p:sp>
      <p:sp>
        <p:nvSpPr>
          <p:cNvPr id="4" name="Text Placeholder 3">
            <a:extLst>
              <a:ext uri="{FF2B5EF4-FFF2-40B4-BE49-F238E27FC236}">
                <a16:creationId xmlns:a16="http://schemas.microsoft.com/office/drawing/2014/main" id="{C3AFBA55-FB97-6043-9AB5-F5862BA5BE6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68FCF09C-C8A2-A649-9A26-1A4F883716F9}"/>
              </a:ext>
            </a:extLst>
          </p:cNvPr>
          <p:cNvSpPr>
            <a:spLocks noGrp="1"/>
          </p:cNvSpPr>
          <p:nvPr>
            <p:ph type="dt" sz="half" idx="10"/>
          </p:nvPr>
        </p:nvSpPr>
        <p:spPr/>
        <p:txBody>
          <a:bodyPr/>
          <a:lstStyle/>
          <a:p>
            <a:fld id="{F39BB7EE-9E0F-DC40-B853-E43C380DDD0B}" type="datetimeFigureOut">
              <a:rPr lang="en-RU" smtClean="0"/>
              <a:t>10/20/2021</a:t>
            </a:fld>
            <a:endParaRPr lang="en-RU"/>
          </a:p>
        </p:txBody>
      </p:sp>
      <p:sp>
        <p:nvSpPr>
          <p:cNvPr id="6" name="Footer Placeholder 5">
            <a:extLst>
              <a:ext uri="{FF2B5EF4-FFF2-40B4-BE49-F238E27FC236}">
                <a16:creationId xmlns:a16="http://schemas.microsoft.com/office/drawing/2014/main" id="{06E38B65-8272-344F-93F0-CB0167EC7311}"/>
              </a:ext>
            </a:extLst>
          </p:cNvPr>
          <p:cNvSpPr>
            <a:spLocks noGrp="1"/>
          </p:cNvSpPr>
          <p:nvPr>
            <p:ph type="ftr" sz="quarter" idx="11"/>
          </p:nvPr>
        </p:nvSpPr>
        <p:spPr/>
        <p:txBody>
          <a:bodyPr/>
          <a:lstStyle/>
          <a:p>
            <a:endParaRPr lang="en-RU"/>
          </a:p>
        </p:txBody>
      </p:sp>
      <p:sp>
        <p:nvSpPr>
          <p:cNvPr id="7" name="Slide Number Placeholder 6">
            <a:extLst>
              <a:ext uri="{FF2B5EF4-FFF2-40B4-BE49-F238E27FC236}">
                <a16:creationId xmlns:a16="http://schemas.microsoft.com/office/drawing/2014/main" id="{AA3A49D1-55FA-2C46-9E95-A62563D7CFDF}"/>
              </a:ext>
            </a:extLst>
          </p:cNvPr>
          <p:cNvSpPr>
            <a:spLocks noGrp="1"/>
          </p:cNvSpPr>
          <p:nvPr>
            <p:ph type="sldNum" sz="quarter" idx="12"/>
          </p:nvPr>
        </p:nvSpPr>
        <p:spPr/>
        <p:txBody>
          <a:bodyPr/>
          <a:lstStyle/>
          <a:p>
            <a:fld id="{5EB60CC8-0FC6-ED49-B7C1-680B5524DC7C}" type="slidenum">
              <a:rPr lang="en-RU" smtClean="0"/>
              <a:t>‹#›</a:t>
            </a:fld>
            <a:endParaRPr lang="en-RU"/>
          </a:p>
        </p:txBody>
      </p:sp>
    </p:spTree>
    <p:extLst>
      <p:ext uri="{BB962C8B-B14F-4D97-AF65-F5344CB8AC3E}">
        <p14:creationId xmlns:p14="http://schemas.microsoft.com/office/powerpoint/2010/main" val="1694972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FC958-8CF0-204A-B837-C48B0AA57AA5}"/>
              </a:ext>
            </a:extLst>
          </p:cNvPr>
          <p:cNvSpPr>
            <a:spLocks noGrp="1"/>
          </p:cNvSpPr>
          <p:nvPr>
            <p:ph type="title"/>
          </p:nvPr>
        </p:nvSpPr>
        <p:spPr/>
        <p:txBody>
          <a:bodyPr/>
          <a:lstStyle/>
          <a:p>
            <a:r>
              <a:rPr lang="en-GB"/>
              <a:t>Click to edit Master title style</a:t>
            </a:r>
            <a:endParaRPr lang="en-RU"/>
          </a:p>
        </p:txBody>
      </p:sp>
      <p:sp>
        <p:nvSpPr>
          <p:cNvPr id="3" name="Vertical Text Placeholder 2">
            <a:extLst>
              <a:ext uri="{FF2B5EF4-FFF2-40B4-BE49-F238E27FC236}">
                <a16:creationId xmlns:a16="http://schemas.microsoft.com/office/drawing/2014/main" id="{4C1C3D95-2192-1944-B440-491D8BE5A75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AFA48D94-B87F-EB49-BCA3-2D56FAABA0DF}"/>
              </a:ext>
            </a:extLst>
          </p:cNvPr>
          <p:cNvSpPr>
            <a:spLocks noGrp="1"/>
          </p:cNvSpPr>
          <p:nvPr>
            <p:ph type="dt" sz="half" idx="10"/>
          </p:nvPr>
        </p:nvSpPr>
        <p:spPr/>
        <p:txBody>
          <a:bodyPr/>
          <a:lstStyle/>
          <a:p>
            <a:fld id="{F39BB7EE-9E0F-DC40-B853-E43C380DDD0B}" type="datetimeFigureOut">
              <a:rPr lang="en-RU" smtClean="0"/>
              <a:t>10/20/2021</a:t>
            </a:fld>
            <a:endParaRPr lang="en-RU"/>
          </a:p>
        </p:txBody>
      </p:sp>
      <p:sp>
        <p:nvSpPr>
          <p:cNvPr id="5" name="Footer Placeholder 4">
            <a:extLst>
              <a:ext uri="{FF2B5EF4-FFF2-40B4-BE49-F238E27FC236}">
                <a16:creationId xmlns:a16="http://schemas.microsoft.com/office/drawing/2014/main" id="{C3993A04-D656-9D49-AAE1-558024FADE04}"/>
              </a:ext>
            </a:extLst>
          </p:cNvPr>
          <p:cNvSpPr>
            <a:spLocks noGrp="1"/>
          </p:cNvSpPr>
          <p:nvPr>
            <p:ph type="ftr" sz="quarter" idx="11"/>
          </p:nvPr>
        </p:nvSpPr>
        <p:spPr/>
        <p:txBody>
          <a:bodyPr/>
          <a:lstStyle/>
          <a:p>
            <a:endParaRPr lang="en-RU"/>
          </a:p>
        </p:txBody>
      </p:sp>
      <p:sp>
        <p:nvSpPr>
          <p:cNvPr id="6" name="Slide Number Placeholder 5">
            <a:extLst>
              <a:ext uri="{FF2B5EF4-FFF2-40B4-BE49-F238E27FC236}">
                <a16:creationId xmlns:a16="http://schemas.microsoft.com/office/drawing/2014/main" id="{09F2A0D0-3E91-E64E-8D00-82EE9B0B0C7A}"/>
              </a:ext>
            </a:extLst>
          </p:cNvPr>
          <p:cNvSpPr>
            <a:spLocks noGrp="1"/>
          </p:cNvSpPr>
          <p:nvPr>
            <p:ph type="sldNum" sz="quarter" idx="12"/>
          </p:nvPr>
        </p:nvSpPr>
        <p:spPr/>
        <p:txBody>
          <a:bodyPr/>
          <a:lstStyle/>
          <a:p>
            <a:fld id="{5EB60CC8-0FC6-ED49-B7C1-680B5524DC7C}" type="slidenum">
              <a:rPr lang="en-RU" smtClean="0"/>
              <a:t>‹#›</a:t>
            </a:fld>
            <a:endParaRPr lang="en-RU"/>
          </a:p>
        </p:txBody>
      </p:sp>
    </p:spTree>
    <p:extLst>
      <p:ext uri="{BB962C8B-B14F-4D97-AF65-F5344CB8AC3E}">
        <p14:creationId xmlns:p14="http://schemas.microsoft.com/office/powerpoint/2010/main" val="473827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C60DB-AC94-A343-9082-72D0221A53DD}"/>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RU"/>
          </a:p>
        </p:txBody>
      </p:sp>
      <p:sp>
        <p:nvSpPr>
          <p:cNvPr id="3" name="Vertical Text Placeholder 2">
            <a:extLst>
              <a:ext uri="{FF2B5EF4-FFF2-40B4-BE49-F238E27FC236}">
                <a16:creationId xmlns:a16="http://schemas.microsoft.com/office/drawing/2014/main" id="{28F25F44-95CF-D246-AA6A-34DB9F57F170}"/>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7B4B299B-4180-0248-8391-671090F5A9A2}"/>
              </a:ext>
            </a:extLst>
          </p:cNvPr>
          <p:cNvSpPr>
            <a:spLocks noGrp="1"/>
          </p:cNvSpPr>
          <p:nvPr>
            <p:ph type="dt" sz="half" idx="10"/>
          </p:nvPr>
        </p:nvSpPr>
        <p:spPr/>
        <p:txBody>
          <a:bodyPr/>
          <a:lstStyle/>
          <a:p>
            <a:fld id="{F39BB7EE-9E0F-DC40-B853-E43C380DDD0B}" type="datetimeFigureOut">
              <a:rPr lang="en-RU" smtClean="0"/>
              <a:t>10/20/2021</a:t>
            </a:fld>
            <a:endParaRPr lang="en-RU"/>
          </a:p>
        </p:txBody>
      </p:sp>
      <p:sp>
        <p:nvSpPr>
          <p:cNvPr id="5" name="Footer Placeholder 4">
            <a:extLst>
              <a:ext uri="{FF2B5EF4-FFF2-40B4-BE49-F238E27FC236}">
                <a16:creationId xmlns:a16="http://schemas.microsoft.com/office/drawing/2014/main" id="{1DD126DB-C191-8D49-BA02-9B9E924DD419}"/>
              </a:ext>
            </a:extLst>
          </p:cNvPr>
          <p:cNvSpPr>
            <a:spLocks noGrp="1"/>
          </p:cNvSpPr>
          <p:nvPr>
            <p:ph type="ftr" sz="quarter" idx="11"/>
          </p:nvPr>
        </p:nvSpPr>
        <p:spPr/>
        <p:txBody>
          <a:bodyPr/>
          <a:lstStyle/>
          <a:p>
            <a:endParaRPr lang="en-RU"/>
          </a:p>
        </p:txBody>
      </p:sp>
      <p:sp>
        <p:nvSpPr>
          <p:cNvPr id="6" name="Slide Number Placeholder 5">
            <a:extLst>
              <a:ext uri="{FF2B5EF4-FFF2-40B4-BE49-F238E27FC236}">
                <a16:creationId xmlns:a16="http://schemas.microsoft.com/office/drawing/2014/main" id="{2A707BE5-8C49-E740-8992-779CF723830B}"/>
              </a:ext>
            </a:extLst>
          </p:cNvPr>
          <p:cNvSpPr>
            <a:spLocks noGrp="1"/>
          </p:cNvSpPr>
          <p:nvPr>
            <p:ph type="sldNum" sz="quarter" idx="12"/>
          </p:nvPr>
        </p:nvSpPr>
        <p:spPr/>
        <p:txBody>
          <a:bodyPr/>
          <a:lstStyle/>
          <a:p>
            <a:fld id="{5EB60CC8-0FC6-ED49-B7C1-680B5524DC7C}" type="slidenum">
              <a:rPr lang="en-RU" smtClean="0"/>
              <a:t>‹#›</a:t>
            </a:fld>
            <a:endParaRPr lang="en-RU"/>
          </a:p>
        </p:txBody>
      </p:sp>
    </p:spTree>
    <p:extLst>
      <p:ext uri="{BB962C8B-B14F-4D97-AF65-F5344CB8AC3E}">
        <p14:creationId xmlns:p14="http://schemas.microsoft.com/office/powerpoint/2010/main" val="3210420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600200" y="1600200"/>
            <a:ext cx="3352800" cy="4270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05400" y="1600200"/>
            <a:ext cx="3352800" cy="4270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2393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9872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14593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94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426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51981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2" descr="uncitral_top"/>
          <p:cNvPicPr>
            <a:picLocks noChangeAspect="1" noChangeArrowheads="1"/>
          </p:cNvPicPr>
          <p:nvPr/>
        </p:nvPicPr>
        <p:blipFill>
          <a:blip r:embed="rId13">
            <a:extLst>
              <a:ext uri="{28A0092B-C50C-407E-A947-70E740481C1C}">
                <a14:useLocalDpi xmlns:a14="http://schemas.microsoft.com/office/drawing/2010/main" val="0"/>
              </a:ext>
            </a:extLst>
          </a:blip>
          <a:srcRect r="10336" b="4317"/>
          <a:stretch>
            <a:fillRect/>
          </a:stretch>
        </p:blipFill>
        <p:spPr bwMode="auto">
          <a:xfrm>
            <a:off x="0" y="6013450"/>
            <a:ext cx="91440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314450" y="8382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9"/>
          <p:cNvSpPr>
            <a:spLocks noChangeArrowheads="1"/>
          </p:cNvSpPr>
          <p:nvPr/>
        </p:nvSpPr>
        <p:spPr bwMode="auto">
          <a:xfrm>
            <a:off x="1323975" y="6057900"/>
            <a:ext cx="1371600" cy="336550"/>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r>
              <a:rPr lang="en-US" altLang="en-US" sz="1600" b="1" dirty="0">
                <a:solidFill>
                  <a:srgbClr val="FFFFFF"/>
                </a:solidFill>
                <a:latin typeface="Helvetica" pitchFamily="34" charset="0"/>
              </a:rPr>
              <a:t>UNCITRAL</a:t>
            </a:r>
          </a:p>
        </p:txBody>
      </p:sp>
      <p:sp>
        <p:nvSpPr>
          <p:cNvPr id="1029" name="Rectangle 10"/>
          <p:cNvSpPr>
            <a:spLocks noChangeArrowheads="1"/>
          </p:cNvSpPr>
          <p:nvPr/>
        </p:nvSpPr>
        <p:spPr bwMode="auto">
          <a:xfrm>
            <a:off x="2552700" y="6108700"/>
            <a:ext cx="5888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r>
              <a:rPr lang="en-US" altLang="en-US" sz="1200" b="1" dirty="0">
                <a:solidFill>
                  <a:srgbClr val="FFFFFF"/>
                </a:solidFill>
                <a:latin typeface="Helvetica" pitchFamily="34" charset="0"/>
              </a:rPr>
              <a:t>United Nations Commission on International Trade Law</a:t>
            </a:r>
          </a:p>
        </p:txBody>
      </p:sp>
      <p:sp>
        <p:nvSpPr>
          <p:cNvPr id="1030" name="Rectangle 3"/>
          <p:cNvSpPr>
            <a:spLocks noGrp="1" noChangeArrowheads="1"/>
          </p:cNvSpPr>
          <p:nvPr>
            <p:ph type="body" idx="1"/>
          </p:nvPr>
        </p:nvSpPr>
        <p:spPr bwMode="auto">
          <a:xfrm>
            <a:off x="1600200" y="1600200"/>
            <a:ext cx="6858000" cy="427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534047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400" b="1">
          <a:solidFill>
            <a:srgbClr val="145897"/>
          </a:solidFill>
          <a:latin typeface="+mj-lt"/>
          <a:ea typeface="+mj-ea"/>
          <a:cs typeface="+mj-cs"/>
        </a:defRPr>
      </a:lvl1pPr>
      <a:lvl2pPr algn="l" rtl="0" eaLnBrk="0" fontAlgn="base" hangingPunct="0">
        <a:spcBef>
          <a:spcPct val="0"/>
        </a:spcBef>
        <a:spcAft>
          <a:spcPct val="0"/>
        </a:spcAft>
        <a:defRPr sz="3400" b="1">
          <a:solidFill>
            <a:srgbClr val="145897"/>
          </a:solidFill>
          <a:latin typeface="Helvetica" pitchFamily="34" charset="0"/>
        </a:defRPr>
      </a:lvl2pPr>
      <a:lvl3pPr algn="l" rtl="0" eaLnBrk="0" fontAlgn="base" hangingPunct="0">
        <a:spcBef>
          <a:spcPct val="0"/>
        </a:spcBef>
        <a:spcAft>
          <a:spcPct val="0"/>
        </a:spcAft>
        <a:defRPr sz="3400" b="1">
          <a:solidFill>
            <a:srgbClr val="145897"/>
          </a:solidFill>
          <a:latin typeface="Helvetica" pitchFamily="34" charset="0"/>
        </a:defRPr>
      </a:lvl3pPr>
      <a:lvl4pPr algn="l" rtl="0" eaLnBrk="0" fontAlgn="base" hangingPunct="0">
        <a:spcBef>
          <a:spcPct val="0"/>
        </a:spcBef>
        <a:spcAft>
          <a:spcPct val="0"/>
        </a:spcAft>
        <a:defRPr sz="3400" b="1">
          <a:solidFill>
            <a:srgbClr val="145897"/>
          </a:solidFill>
          <a:latin typeface="Helvetica" pitchFamily="34" charset="0"/>
        </a:defRPr>
      </a:lvl4pPr>
      <a:lvl5pPr algn="l" rtl="0" eaLnBrk="0" fontAlgn="base" hangingPunct="0">
        <a:spcBef>
          <a:spcPct val="0"/>
        </a:spcBef>
        <a:spcAft>
          <a:spcPct val="0"/>
        </a:spcAft>
        <a:defRPr sz="3400" b="1">
          <a:solidFill>
            <a:srgbClr val="145897"/>
          </a:solidFill>
          <a:latin typeface="Helvetica" pitchFamily="34" charset="0"/>
        </a:defRPr>
      </a:lvl5pPr>
      <a:lvl6pPr marL="457200" algn="l" rtl="0" fontAlgn="base">
        <a:spcBef>
          <a:spcPct val="0"/>
        </a:spcBef>
        <a:spcAft>
          <a:spcPct val="0"/>
        </a:spcAft>
        <a:defRPr sz="3400" b="1">
          <a:solidFill>
            <a:srgbClr val="145897"/>
          </a:solidFill>
          <a:latin typeface="Helvetica" pitchFamily="34" charset="0"/>
        </a:defRPr>
      </a:lvl6pPr>
      <a:lvl7pPr marL="914400" algn="l" rtl="0" fontAlgn="base">
        <a:spcBef>
          <a:spcPct val="0"/>
        </a:spcBef>
        <a:spcAft>
          <a:spcPct val="0"/>
        </a:spcAft>
        <a:defRPr sz="3400" b="1">
          <a:solidFill>
            <a:srgbClr val="145897"/>
          </a:solidFill>
          <a:latin typeface="Helvetica" pitchFamily="34" charset="0"/>
        </a:defRPr>
      </a:lvl7pPr>
      <a:lvl8pPr marL="1371600" algn="l" rtl="0" fontAlgn="base">
        <a:spcBef>
          <a:spcPct val="0"/>
        </a:spcBef>
        <a:spcAft>
          <a:spcPct val="0"/>
        </a:spcAft>
        <a:defRPr sz="3400" b="1">
          <a:solidFill>
            <a:srgbClr val="145897"/>
          </a:solidFill>
          <a:latin typeface="Helvetica" pitchFamily="34" charset="0"/>
        </a:defRPr>
      </a:lvl8pPr>
      <a:lvl9pPr marL="1828800" algn="l" rtl="0" fontAlgn="base">
        <a:spcBef>
          <a:spcPct val="0"/>
        </a:spcBef>
        <a:spcAft>
          <a:spcPct val="0"/>
        </a:spcAft>
        <a:defRPr sz="3400" b="1">
          <a:solidFill>
            <a:srgbClr val="145897"/>
          </a:solidFill>
          <a:latin typeface="Helvetica"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10/20/2021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2206134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F92ECF-14BE-9E4C-B98E-623256F6DBD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RU"/>
          </a:p>
        </p:txBody>
      </p:sp>
      <p:sp>
        <p:nvSpPr>
          <p:cNvPr id="3" name="Text Placeholder 2">
            <a:extLst>
              <a:ext uri="{FF2B5EF4-FFF2-40B4-BE49-F238E27FC236}">
                <a16:creationId xmlns:a16="http://schemas.microsoft.com/office/drawing/2014/main" id="{57C481EF-BAC5-BD4C-A074-7F74D13EFEC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4" name="Date Placeholder 3">
            <a:extLst>
              <a:ext uri="{FF2B5EF4-FFF2-40B4-BE49-F238E27FC236}">
                <a16:creationId xmlns:a16="http://schemas.microsoft.com/office/drawing/2014/main" id="{F64E9EB3-392E-0F43-B5A6-BAADE91EB98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9BB7EE-9E0F-DC40-B853-E43C380DDD0B}" type="datetimeFigureOut">
              <a:rPr lang="en-RU" smtClean="0"/>
              <a:t>10/20/2021</a:t>
            </a:fld>
            <a:endParaRPr lang="en-RU"/>
          </a:p>
        </p:txBody>
      </p:sp>
      <p:sp>
        <p:nvSpPr>
          <p:cNvPr id="5" name="Footer Placeholder 4">
            <a:extLst>
              <a:ext uri="{FF2B5EF4-FFF2-40B4-BE49-F238E27FC236}">
                <a16:creationId xmlns:a16="http://schemas.microsoft.com/office/drawing/2014/main" id="{20115E8C-A051-5044-BB20-CD6BFA16588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RU"/>
          </a:p>
        </p:txBody>
      </p:sp>
      <p:sp>
        <p:nvSpPr>
          <p:cNvPr id="6" name="Slide Number Placeholder 5">
            <a:extLst>
              <a:ext uri="{FF2B5EF4-FFF2-40B4-BE49-F238E27FC236}">
                <a16:creationId xmlns:a16="http://schemas.microsoft.com/office/drawing/2014/main" id="{6D7022D1-E671-CB41-9C1A-E57A576BCB2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B60CC8-0FC6-ED49-B7C1-680B5524DC7C}" type="slidenum">
              <a:rPr lang="en-RU" smtClean="0"/>
              <a:t>‹#›</a:t>
            </a:fld>
            <a:endParaRPr lang="en-RU"/>
          </a:p>
        </p:txBody>
      </p:sp>
    </p:spTree>
    <p:extLst>
      <p:ext uri="{BB962C8B-B14F-4D97-AF65-F5344CB8AC3E}">
        <p14:creationId xmlns:p14="http://schemas.microsoft.com/office/powerpoint/2010/main" val="402414182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4.jpe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2.svg"/><Relationship Id="rId3" Type="http://schemas.openxmlformats.org/officeDocument/2006/relationships/image" Target="../media/image4.jpeg"/><Relationship Id="rId7" Type="http://schemas.openxmlformats.org/officeDocument/2006/relationships/image" Target="../media/image24.sv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14.svg"/><Relationship Id="rId10"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tiff"/></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gital image with blue and light-filled colors. A map in the background with a honeycomb overlay and small locks that are unlocked.">
            <a:extLst>
              <a:ext uri="{FF2B5EF4-FFF2-40B4-BE49-F238E27FC236}">
                <a16:creationId xmlns:a16="http://schemas.microsoft.com/office/drawing/2014/main" id="{74FAD1F4-13BC-489E-BE08-20595AE83F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80" r="9180" b="148"/>
          <a:stretch/>
        </p:blipFill>
        <p:spPr bwMode="auto">
          <a:xfrm>
            <a:off x="-1" y="4512613"/>
            <a:ext cx="9144001" cy="2345387"/>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a:extLst>
              <a:ext uri="{FF2B5EF4-FFF2-40B4-BE49-F238E27FC236}">
                <a16:creationId xmlns:a16="http://schemas.microsoft.com/office/drawing/2014/main" id="{5ADBCA9A-FF32-46BA-8A65-C30777E85FD7}"/>
              </a:ext>
            </a:extLst>
          </p:cNvPr>
          <p:cNvSpPr>
            <a:spLocks noGrp="1" noChangeArrowheads="1"/>
          </p:cNvSpPr>
          <p:nvPr>
            <p:ph type="ctrTitle"/>
          </p:nvPr>
        </p:nvSpPr>
        <p:spPr>
          <a:xfrm>
            <a:off x="-2" y="1988839"/>
            <a:ext cx="8433788" cy="864096"/>
          </a:xfrm>
        </p:spPr>
        <p:txBody>
          <a:bodyPr/>
          <a:lstStyle/>
          <a:p>
            <a:pPr eaLnBrk="1" hangingPunct="1"/>
            <a:r>
              <a:rPr lang="en-US" sz="1850" dirty="0">
                <a:ea typeface="Batang" panose="02030600000101010101" pitchFamily="18" charset="-127"/>
              </a:rPr>
              <a:t>UNCITRAL: Legal Harmonization, Innovation, and the Digital Economy</a:t>
            </a:r>
            <a:br>
              <a:rPr lang="en-US" sz="2000" dirty="0">
                <a:effectLst/>
                <a:ea typeface="Batang" panose="02030600000101010101" pitchFamily="18" charset="-127"/>
              </a:rPr>
            </a:br>
            <a:r>
              <a:rPr lang="en-GB" altLang="zh-CN" sz="1600" b="0" dirty="0"/>
              <a:t>(22 OCTOBER 2021)</a:t>
            </a:r>
            <a:endParaRPr lang="en-US" altLang="en-US" sz="3200" b="0" spc="400" dirty="0">
              <a:ea typeface="STKaiti" panose="02010600040101010101" pitchFamily="2" charset="-122"/>
            </a:endParaRPr>
          </a:p>
        </p:txBody>
      </p:sp>
      <p:sp>
        <p:nvSpPr>
          <p:cNvPr id="5123" name="Rectangle 3">
            <a:extLst>
              <a:ext uri="{FF2B5EF4-FFF2-40B4-BE49-F238E27FC236}">
                <a16:creationId xmlns:a16="http://schemas.microsoft.com/office/drawing/2014/main" id="{FEF9A14F-9151-49BA-B011-6C8D5C1F2E3F}"/>
              </a:ext>
            </a:extLst>
          </p:cNvPr>
          <p:cNvSpPr>
            <a:spLocks noGrp="1" noChangeArrowheads="1"/>
          </p:cNvSpPr>
          <p:nvPr>
            <p:ph type="subTitle" idx="1"/>
          </p:nvPr>
        </p:nvSpPr>
        <p:spPr>
          <a:xfrm>
            <a:off x="395536" y="3433566"/>
            <a:ext cx="7035074" cy="1143000"/>
          </a:xfrm>
        </p:spPr>
        <p:txBody>
          <a:bodyPr/>
          <a:lstStyle/>
          <a:p>
            <a:pPr eaLnBrk="1" hangingPunct="1">
              <a:lnSpc>
                <a:spcPct val="90000"/>
              </a:lnSpc>
              <a:spcAft>
                <a:spcPts val="600"/>
              </a:spcAft>
            </a:pPr>
            <a:r>
              <a:rPr lang="en-GB" altLang="en-US" sz="2400" dirty="0"/>
              <a:t>Athita Komindr, Head, UNCITRAL RCAP</a:t>
            </a:r>
          </a:p>
          <a:p>
            <a:pPr eaLnBrk="1" hangingPunct="1">
              <a:lnSpc>
                <a:spcPct val="90000"/>
              </a:lnSpc>
            </a:pPr>
            <a:r>
              <a:rPr lang="ko-KR" altLang="en-US" sz="2000" dirty="0"/>
              <a:t>유엔국제상거래법위원회 아시아태평양지역사무소 소장</a:t>
            </a:r>
          </a:p>
          <a:p>
            <a:pPr eaLnBrk="1" hangingPunct="1">
              <a:lnSpc>
                <a:spcPct val="90000"/>
              </a:lnSpc>
            </a:pPr>
            <a:endParaRPr lang="en-GB" altLang="en-US" sz="2000" dirty="0"/>
          </a:p>
        </p:txBody>
      </p:sp>
      <p:pic>
        <p:nvPicPr>
          <p:cNvPr id="8" name="Picture 7" descr="Graphical user interface, text&#10;&#10;Description automatically generated">
            <a:extLst>
              <a:ext uri="{FF2B5EF4-FFF2-40B4-BE49-F238E27FC236}">
                <a16:creationId xmlns:a16="http://schemas.microsoft.com/office/drawing/2014/main" id="{E062FC86-8252-4109-95C5-F37752F731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9900" y="401339"/>
            <a:ext cx="3594100" cy="1587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43C3EC-0913-B344-AB3B-8D829FCEA677}"/>
              </a:ext>
            </a:extLst>
          </p:cNvPr>
          <p:cNvSpPr/>
          <p:nvPr/>
        </p:nvSpPr>
        <p:spPr>
          <a:xfrm>
            <a:off x="822331" y="1607773"/>
            <a:ext cx="4699417" cy="584775"/>
          </a:xfrm>
          <a:prstGeom prst="rect">
            <a:avLst/>
          </a:prstGeom>
        </p:spPr>
        <p:txBody>
          <a:bodyPr wrap="square">
            <a:spAutoFit/>
          </a:bodyPr>
          <a:lstStyle/>
          <a:p>
            <a:r>
              <a:rPr lang="en-RU" sz="1600" b="1" dirty="0">
                <a:solidFill>
                  <a:srgbClr val="145897"/>
                </a:solidFill>
              </a:rPr>
              <a:t>The core legal body of the United Nations system in the field of international trade law</a:t>
            </a:r>
          </a:p>
        </p:txBody>
      </p:sp>
      <p:sp>
        <p:nvSpPr>
          <p:cNvPr id="15" name="Rectangle 14">
            <a:extLst>
              <a:ext uri="{FF2B5EF4-FFF2-40B4-BE49-F238E27FC236}">
                <a16:creationId xmlns:a16="http://schemas.microsoft.com/office/drawing/2014/main" id="{46C339B0-AD15-8D4E-8E64-851A065693F7}"/>
              </a:ext>
            </a:extLst>
          </p:cNvPr>
          <p:cNvSpPr/>
          <p:nvPr/>
        </p:nvSpPr>
        <p:spPr>
          <a:xfrm>
            <a:off x="875771" y="2599068"/>
            <a:ext cx="4592536" cy="830997"/>
          </a:xfrm>
          <a:prstGeom prst="rect">
            <a:avLst/>
          </a:prstGeom>
        </p:spPr>
        <p:txBody>
          <a:bodyPr wrap="square">
            <a:spAutoFit/>
          </a:bodyPr>
          <a:lstStyle/>
          <a:p>
            <a:r>
              <a:rPr lang="en-US" sz="1600" b="1" dirty="0">
                <a:solidFill>
                  <a:srgbClr val="145897"/>
                </a:solidFill>
              </a:rPr>
              <a:t>Established by United Nations General Assembly in 1966</a:t>
            </a:r>
          </a:p>
          <a:p>
            <a:r>
              <a:rPr lang="en-US" sz="1400" b="1" dirty="0">
                <a:solidFill>
                  <a:srgbClr val="145897"/>
                </a:solidFill>
              </a:rPr>
              <a:t>1966</a:t>
            </a:r>
            <a:r>
              <a:rPr lang="ko-KR" altLang="en-US" sz="1400" b="1" dirty="0">
                <a:solidFill>
                  <a:srgbClr val="145897"/>
                </a:solidFill>
              </a:rPr>
              <a:t>년 유엔총회에 의해 설립됨</a:t>
            </a:r>
          </a:p>
        </p:txBody>
      </p:sp>
      <p:sp>
        <p:nvSpPr>
          <p:cNvPr id="8" name="TextBox 2">
            <a:extLst>
              <a:ext uri="{FF2B5EF4-FFF2-40B4-BE49-F238E27FC236}">
                <a16:creationId xmlns:a16="http://schemas.microsoft.com/office/drawing/2014/main" id="{3C74CEB6-DCD8-4456-96B8-CB7C81AE0E25}"/>
              </a:ext>
            </a:extLst>
          </p:cNvPr>
          <p:cNvSpPr txBox="1"/>
          <p:nvPr/>
        </p:nvSpPr>
        <p:spPr>
          <a:xfrm>
            <a:off x="7092280" y="4137768"/>
            <a:ext cx="3103705" cy="338554"/>
          </a:xfrm>
          <a:prstGeom prst="rect">
            <a:avLst/>
          </a:prstGeom>
          <a:noFill/>
        </p:spPr>
        <p:txBody>
          <a:bodyPr wrap="square" rtlCol="0">
            <a:spAutoFit/>
          </a:bodyPr>
          <a:ls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accent2">
                    <a:lumMod val="75000"/>
                  </a:schemeClr>
                </a:solidFill>
                <a:latin typeface=""/>
              </a:rPr>
              <a:t>UNCITRAL.UN.ORG</a:t>
            </a:r>
          </a:p>
        </p:txBody>
      </p:sp>
      <p:sp>
        <p:nvSpPr>
          <p:cNvPr id="6" name="Rectangle 5">
            <a:extLst>
              <a:ext uri="{FF2B5EF4-FFF2-40B4-BE49-F238E27FC236}">
                <a16:creationId xmlns:a16="http://schemas.microsoft.com/office/drawing/2014/main" id="{D8038F8C-8B5E-644A-976D-4DA8099D5AED}"/>
              </a:ext>
            </a:extLst>
          </p:cNvPr>
          <p:cNvSpPr/>
          <p:nvPr/>
        </p:nvSpPr>
        <p:spPr>
          <a:xfrm>
            <a:off x="-2" y="569592"/>
            <a:ext cx="9144001" cy="584775"/>
          </a:xfrm>
          <a:prstGeom prst="rect">
            <a:avLst/>
          </a:prstGeom>
          <a:solidFill>
            <a:srgbClr val="14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RU" sz="2800" b="1">
                <a:solidFill>
                  <a:srgbClr val="FFFFFF"/>
                </a:solidFill>
                <a:cs typeface="Damascus" pitchFamily="2" charset="-78"/>
              </a:rPr>
              <a:t>About UNCITRAL</a:t>
            </a:r>
            <a:endParaRPr lang="en-RU" sz="2800">
              <a:solidFill>
                <a:srgbClr val="FFFFFF"/>
              </a:solidFill>
            </a:endParaRPr>
          </a:p>
        </p:txBody>
      </p:sp>
      <p:pic>
        <p:nvPicPr>
          <p:cNvPr id="5" name="Picture 2" descr="Digital image with blue and light-filled colors. A map in the background with a honeycomb overlay and small locks that are unlocked.">
            <a:extLst>
              <a:ext uri="{FF2B5EF4-FFF2-40B4-BE49-F238E27FC236}">
                <a16:creationId xmlns:a16="http://schemas.microsoft.com/office/drawing/2014/main" id="{39312F1A-C061-48B6-8B98-88F81DECC34A}"/>
              </a:ext>
            </a:extLst>
          </p:cNvPr>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9180" r="9180" b="35833"/>
          <a:stretch/>
        </p:blipFill>
        <p:spPr bwMode="auto">
          <a:xfrm>
            <a:off x="-1" y="4512613"/>
            <a:ext cx="9144001" cy="1507187"/>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17" descr="Court with solid fill">
            <a:extLst>
              <a:ext uri="{FF2B5EF4-FFF2-40B4-BE49-F238E27FC236}">
                <a16:creationId xmlns:a16="http://schemas.microsoft.com/office/drawing/2014/main" id="{B6F8619E-12DC-9444-90AF-0A54453264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2524" y="1578033"/>
            <a:ext cx="675661" cy="630217"/>
          </a:xfrm>
          <a:prstGeom prst="rect">
            <a:avLst/>
          </a:prstGeom>
        </p:spPr>
      </p:pic>
      <p:pic>
        <p:nvPicPr>
          <p:cNvPr id="19" name="Graphic 18" descr="Earth globe: Americas with solid fill">
            <a:extLst>
              <a:ext uri="{FF2B5EF4-FFF2-40B4-BE49-F238E27FC236}">
                <a16:creationId xmlns:a16="http://schemas.microsoft.com/office/drawing/2014/main" id="{9D05530E-E3A7-F647-A4F5-F739354772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2523" y="3598680"/>
            <a:ext cx="675661" cy="675661"/>
          </a:xfrm>
          <a:prstGeom prst="rect">
            <a:avLst/>
          </a:prstGeom>
        </p:spPr>
      </p:pic>
      <p:pic>
        <p:nvPicPr>
          <p:cNvPr id="20" name="Graphic 19" descr="Good Inventory with solid fill">
            <a:extLst>
              <a:ext uri="{FF2B5EF4-FFF2-40B4-BE49-F238E27FC236}">
                <a16:creationId xmlns:a16="http://schemas.microsoft.com/office/drawing/2014/main" id="{00682625-E3C5-624A-852F-7BEE39FA4F0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5232" y="2664857"/>
            <a:ext cx="699421" cy="699421"/>
          </a:xfrm>
          <a:prstGeom prst="rect">
            <a:avLst/>
          </a:prstGeom>
        </p:spPr>
      </p:pic>
      <p:pic>
        <p:nvPicPr>
          <p:cNvPr id="2" name="Picture 1">
            <a:extLst>
              <a:ext uri="{FF2B5EF4-FFF2-40B4-BE49-F238E27FC236}">
                <a16:creationId xmlns:a16="http://schemas.microsoft.com/office/drawing/2014/main" id="{84E07F26-B086-4B78-AD7D-E280755633AE}"/>
              </a:ext>
            </a:extLst>
          </p:cNvPr>
          <p:cNvPicPr>
            <a:picLocks noChangeAspect="1"/>
          </p:cNvPicPr>
          <p:nvPr/>
        </p:nvPicPr>
        <p:blipFill>
          <a:blip r:embed="rId10"/>
          <a:stretch>
            <a:fillRect/>
          </a:stretch>
        </p:blipFill>
        <p:spPr>
          <a:xfrm>
            <a:off x="4228499" y="1225065"/>
            <a:ext cx="6450288" cy="3629732"/>
          </a:xfrm>
          <a:prstGeom prst="rect">
            <a:avLst/>
          </a:prstGeom>
        </p:spPr>
      </p:pic>
      <p:sp>
        <p:nvSpPr>
          <p:cNvPr id="14" name="TextBox 13">
            <a:extLst>
              <a:ext uri="{FF2B5EF4-FFF2-40B4-BE49-F238E27FC236}">
                <a16:creationId xmlns:a16="http://schemas.microsoft.com/office/drawing/2014/main" id="{4CD54166-BFBD-4735-A6F5-E6218F4A81DA}"/>
              </a:ext>
            </a:extLst>
          </p:cNvPr>
          <p:cNvSpPr txBox="1"/>
          <p:nvPr/>
        </p:nvSpPr>
        <p:spPr>
          <a:xfrm>
            <a:off x="6345316" y="4033155"/>
            <a:ext cx="238920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56E"/>
                </a:solidFill>
                <a:effectLst/>
                <a:uLnTx/>
                <a:uFillTx/>
                <a:latin typeface=""/>
                <a:ea typeface="+mn-ea"/>
                <a:cs typeface="+mn-cs"/>
              </a:rPr>
              <a:t>UNCITRAL.UN.ORG</a:t>
            </a:r>
          </a:p>
        </p:txBody>
      </p:sp>
      <p:sp>
        <p:nvSpPr>
          <p:cNvPr id="16" name="TextBox 15">
            <a:extLst>
              <a:ext uri="{FF2B5EF4-FFF2-40B4-BE49-F238E27FC236}">
                <a16:creationId xmlns:a16="http://schemas.microsoft.com/office/drawing/2014/main" id="{518162EE-496F-4E3B-B8F5-34DAB8070265}"/>
              </a:ext>
            </a:extLst>
          </p:cNvPr>
          <p:cNvSpPr txBox="1"/>
          <p:nvPr/>
        </p:nvSpPr>
        <p:spPr>
          <a:xfrm>
            <a:off x="251574" y="2208355"/>
            <a:ext cx="5402062" cy="307777"/>
          </a:xfrm>
          <a:prstGeom prst="rect">
            <a:avLst/>
          </a:prstGeom>
          <a:noFill/>
        </p:spPr>
        <p:txBody>
          <a:bodyPr wrap="square">
            <a:spAutoFit/>
          </a:bodyPr>
          <a:lstStyle/>
          <a:p>
            <a:r>
              <a:rPr lang="ko-KR" altLang="en-US" sz="1400" b="1" dirty="0">
                <a:solidFill>
                  <a:srgbClr val="00456E"/>
                </a:solidFill>
              </a:rPr>
              <a:t>국제무역</a:t>
            </a:r>
            <a:r>
              <a:rPr lang="en-US" altLang="ko-KR" sz="1400" b="1" dirty="0">
                <a:solidFill>
                  <a:srgbClr val="00456E"/>
                </a:solidFill>
              </a:rPr>
              <a:t>·</a:t>
            </a:r>
            <a:r>
              <a:rPr lang="ko-KR" altLang="en-US" sz="1400" b="1" dirty="0">
                <a:solidFill>
                  <a:srgbClr val="00456E"/>
                </a:solidFill>
              </a:rPr>
              <a:t>통상</a:t>
            </a:r>
            <a:r>
              <a:rPr lang="en-US" altLang="ko-KR" sz="1400" b="1" dirty="0">
                <a:solidFill>
                  <a:srgbClr val="00456E"/>
                </a:solidFill>
              </a:rPr>
              <a:t>·</a:t>
            </a:r>
            <a:r>
              <a:rPr lang="ko-KR" altLang="en-US" sz="1400" b="1" dirty="0">
                <a:solidFill>
                  <a:srgbClr val="00456E"/>
                </a:solidFill>
              </a:rPr>
              <a:t>상거래법 분야의 유엔시스템 내 핵심법률기구</a:t>
            </a:r>
          </a:p>
        </p:txBody>
      </p:sp>
      <p:sp>
        <p:nvSpPr>
          <p:cNvPr id="12" name="Rectangle 11">
            <a:extLst>
              <a:ext uri="{FF2B5EF4-FFF2-40B4-BE49-F238E27FC236}">
                <a16:creationId xmlns:a16="http://schemas.microsoft.com/office/drawing/2014/main" id="{E3D8043D-3946-2E4B-9B66-A84116171825}"/>
              </a:ext>
            </a:extLst>
          </p:cNvPr>
          <p:cNvSpPr/>
          <p:nvPr/>
        </p:nvSpPr>
        <p:spPr>
          <a:xfrm>
            <a:off x="775815" y="3513001"/>
            <a:ext cx="4353579" cy="2554545"/>
          </a:xfrm>
          <a:prstGeom prst="rect">
            <a:avLst/>
          </a:prstGeom>
        </p:spPr>
        <p:txBody>
          <a:bodyPr wrap="square">
            <a:spAutoFit/>
          </a:bodyPr>
          <a:lstStyle/>
          <a:p>
            <a:r>
              <a:rPr lang="en-US" sz="1600" b="1" dirty="0">
                <a:solidFill>
                  <a:srgbClr val="145897"/>
                </a:solidFill>
              </a:rPr>
              <a:t>MANDATE:</a:t>
            </a:r>
          </a:p>
          <a:p>
            <a:pPr algn="just"/>
            <a:r>
              <a:rPr lang="en-US" sz="1600" b="1" dirty="0">
                <a:solidFill>
                  <a:srgbClr val="145897"/>
                </a:solidFill>
              </a:rPr>
              <a:t>Progressive harmonization and modernization of international trade law by preparing and promoting the use of legislative instruments in key areas of commercial law</a:t>
            </a:r>
          </a:p>
          <a:p>
            <a:r>
              <a:rPr lang="ko-KR" altLang="en-US" sz="1600" b="1" dirty="0">
                <a:solidFill>
                  <a:srgbClr val="145897"/>
                </a:solidFill>
              </a:rPr>
              <a:t>목적</a:t>
            </a:r>
            <a:r>
              <a:rPr lang="en-US" altLang="ko-KR" sz="1600" b="1" dirty="0">
                <a:solidFill>
                  <a:srgbClr val="145897"/>
                </a:solidFill>
              </a:rPr>
              <a:t>:</a:t>
            </a:r>
          </a:p>
          <a:p>
            <a:r>
              <a:rPr lang="ko-KR" altLang="en-US" sz="1600" b="1" dirty="0">
                <a:solidFill>
                  <a:srgbClr val="145897"/>
                </a:solidFill>
              </a:rPr>
              <a:t>상법 주요분야에서의 입법규범 활용 준비와 촉진을 통한 국제상거래법의 점진적 조화 및 현대화</a:t>
            </a:r>
          </a:p>
        </p:txBody>
      </p:sp>
    </p:spTree>
    <p:extLst>
      <p:ext uri="{BB962C8B-B14F-4D97-AF65-F5344CB8AC3E}">
        <p14:creationId xmlns:p14="http://schemas.microsoft.com/office/powerpoint/2010/main" val="14431174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igital image with blue and light-filled colors. A map in the background with a honeycomb overlay and small locks that are unlocked.">
            <a:extLst>
              <a:ext uri="{FF2B5EF4-FFF2-40B4-BE49-F238E27FC236}">
                <a16:creationId xmlns:a16="http://schemas.microsoft.com/office/drawing/2014/main" id="{DA2CF124-174E-4E6D-A1F8-EC0349F7770F}"/>
              </a:ext>
            </a:extLst>
          </p:cNvPr>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9180" r="9180" b="35833"/>
          <a:stretch/>
        </p:blipFill>
        <p:spPr bwMode="auto">
          <a:xfrm>
            <a:off x="-1" y="4512613"/>
            <a:ext cx="9144001" cy="15071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3A4C68D-D8EA-E543-81C2-F7F5D9A2C2F3}"/>
              </a:ext>
            </a:extLst>
          </p:cNvPr>
          <p:cNvSpPr/>
          <p:nvPr/>
        </p:nvSpPr>
        <p:spPr>
          <a:xfrm>
            <a:off x="-2" y="569592"/>
            <a:ext cx="9144001" cy="584775"/>
          </a:xfrm>
          <a:prstGeom prst="rect">
            <a:avLst/>
          </a:prstGeom>
          <a:solidFill>
            <a:srgbClr val="14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2800" dirty="0">
                <a:solidFill>
                  <a:srgbClr val="FFFFFF"/>
                </a:solidFill>
                <a:latin typeface="+mj-lt"/>
                <a:cs typeface="Calibri" panose="020F0502020204030204" pitchFamily="34" charset="0"/>
              </a:rPr>
              <a:t>Where UNCITRAL fits in</a:t>
            </a:r>
            <a:endParaRPr lang="en-RU" sz="2800">
              <a:solidFill>
                <a:srgbClr val="FFFFFF"/>
              </a:solidFill>
              <a:latin typeface="+mj-lt"/>
            </a:endParaRPr>
          </a:p>
        </p:txBody>
      </p:sp>
      <p:grpSp>
        <p:nvGrpSpPr>
          <p:cNvPr id="4" name="Group 3">
            <a:extLst>
              <a:ext uri="{FF2B5EF4-FFF2-40B4-BE49-F238E27FC236}">
                <a16:creationId xmlns:a16="http://schemas.microsoft.com/office/drawing/2014/main" id="{FF5AC76C-A5AB-49C5-A922-E7A7A2A0DC6C}"/>
              </a:ext>
            </a:extLst>
          </p:cNvPr>
          <p:cNvGrpSpPr/>
          <p:nvPr/>
        </p:nvGrpSpPr>
        <p:grpSpPr>
          <a:xfrm>
            <a:off x="1023826" y="1384847"/>
            <a:ext cx="1814945" cy="1717770"/>
            <a:chOff x="1023826" y="1384847"/>
            <a:chExt cx="1814945" cy="1717770"/>
          </a:xfrm>
        </p:grpSpPr>
        <p:sp>
          <p:nvSpPr>
            <p:cNvPr id="12" name="Rectangle 11">
              <a:extLst>
                <a:ext uri="{FF2B5EF4-FFF2-40B4-BE49-F238E27FC236}">
                  <a16:creationId xmlns:a16="http://schemas.microsoft.com/office/drawing/2014/main" id="{10DB8A4C-79BD-5648-805D-967005A0E506}"/>
                </a:ext>
              </a:extLst>
            </p:cNvPr>
            <p:cNvSpPr/>
            <p:nvPr/>
          </p:nvSpPr>
          <p:spPr>
            <a:xfrm>
              <a:off x="1023826" y="2394731"/>
              <a:ext cx="1814945" cy="707886"/>
            </a:xfrm>
            <a:prstGeom prst="rect">
              <a:avLst/>
            </a:prstGeom>
          </p:spPr>
          <p:txBody>
            <a:bodyPr wrap="square">
              <a:spAutoFit/>
            </a:bodyPr>
            <a:lstStyle/>
            <a:p>
              <a:pPr algn="ctr">
                <a:spcBef>
                  <a:spcPts val="1200"/>
                </a:spcBef>
                <a:spcAft>
                  <a:spcPts val="600"/>
                </a:spcAft>
              </a:pPr>
              <a:r>
                <a:rPr lang="en-GB" altLang="zh-CN" sz="2000" b="1" dirty="0">
                  <a:solidFill>
                    <a:srgbClr val="145897"/>
                  </a:solidFill>
                  <a:ea typeface="Roboto Light" panose="02000000000000000000" pitchFamily="2" charset="0"/>
                </a:rPr>
                <a:t>Enabling</a:t>
              </a:r>
              <a:r>
                <a:rPr lang="en-GB" altLang="zh-CN" sz="2000" dirty="0">
                  <a:solidFill>
                    <a:srgbClr val="145897"/>
                  </a:solidFill>
                  <a:ea typeface="Roboto Light" panose="02000000000000000000" pitchFamily="2" charset="0"/>
                </a:rPr>
                <a:t> </a:t>
              </a:r>
              <a:br>
                <a:rPr lang="en-GB" altLang="zh-CN" sz="2000" dirty="0">
                  <a:solidFill>
                    <a:srgbClr val="145897"/>
                  </a:solidFill>
                  <a:ea typeface="Roboto Light" panose="02000000000000000000" pitchFamily="2" charset="0"/>
                </a:rPr>
              </a:br>
              <a:r>
                <a:rPr lang="en-GB" altLang="zh-CN" sz="2000" dirty="0">
                  <a:solidFill>
                    <a:srgbClr val="145897"/>
                  </a:solidFill>
                  <a:ea typeface="Roboto Light" panose="02000000000000000000" pitchFamily="2" charset="0"/>
                </a:rPr>
                <a:t>digital trade</a:t>
              </a:r>
            </a:p>
          </p:txBody>
        </p:sp>
        <p:pic>
          <p:nvPicPr>
            <p:cNvPr id="17" name="Graphic 16" descr="Upward trend with solid fill">
              <a:extLst>
                <a:ext uri="{FF2B5EF4-FFF2-40B4-BE49-F238E27FC236}">
                  <a16:creationId xmlns:a16="http://schemas.microsoft.com/office/drawing/2014/main" id="{1916B09E-C715-ED4B-AC44-6D96D131F3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0335" y="1384847"/>
              <a:ext cx="1017925" cy="1017925"/>
            </a:xfrm>
            <a:prstGeom prst="rect">
              <a:avLst/>
            </a:prstGeom>
          </p:spPr>
        </p:pic>
      </p:grpSp>
      <p:grpSp>
        <p:nvGrpSpPr>
          <p:cNvPr id="10" name="Group 9">
            <a:extLst>
              <a:ext uri="{FF2B5EF4-FFF2-40B4-BE49-F238E27FC236}">
                <a16:creationId xmlns:a16="http://schemas.microsoft.com/office/drawing/2014/main" id="{1810185E-C558-4D4E-93CC-E16AEE6E56E8}"/>
              </a:ext>
            </a:extLst>
          </p:cNvPr>
          <p:cNvGrpSpPr/>
          <p:nvPr/>
        </p:nvGrpSpPr>
        <p:grpSpPr>
          <a:xfrm>
            <a:off x="5814588" y="1405246"/>
            <a:ext cx="2337311" cy="1614244"/>
            <a:chOff x="5814588" y="1405246"/>
            <a:chExt cx="2337311" cy="1614244"/>
          </a:xfrm>
        </p:grpSpPr>
        <p:sp>
          <p:nvSpPr>
            <p:cNvPr id="16" name="Rectangle 15">
              <a:extLst>
                <a:ext uri="{FF2B5EF4-FFF2-40B4-BE49-F238E27FC236}">
                  <a16:creationId xmlns:a16="http://schemas.microsoft.com/office/drawing/2014/main" id="{A503DF54-807D-C340-8764-5E008E912F65}"/>
                </a:ext>
              </a:extLst>
            </p:cNvPr>
            <p:cNvSpPr/>
            <p:nvPr/>
          </p:nvSpPr>
          <p:spPr>
            <a:xfrm>
              <a:off x="5814588" y="2311604"/>
              <a:ext cx="2337311" cy="707886"/>
            </a:xfrm>
            <a:prstGeom prst="rect">
              <a:avLst/>
            </a:prstGeom>
          </p:spPr>
          <p:txBody>
            <a:bodyPr wrap="square">
              <a:spAutoFit/>
            </a:bodyPr>
            <a:lstStyle/>
            <a:p>
              <a:pPr algn="ctr">
                <a:spcBef>
                  <a:spcPts val="1200"/>
                </a:spcBef>
                <a:spcAft>
                  <a:spcPts val="600"/>
                </a:spcAft>
              </a:pPr>
              <a:r>
                <a:rPr lang="en-US" altLang="en-US" sz="2000" b="1" dirty="0">
                  <a:solidFill>
                    <a:srgbClr val="F2F2F2"/>
                  </a:solidFill>
                  <a:ea typeface="Roboto Light" panose="02000000000000000000" pitchFamily="2" charset="0"/>
                </a:rPr>
                <a:t>Moratorium</a:t>
              </a:r>
              <a:r>
                <a:rPr lang="en-US" altLang="en-US" sz="2000" dirty="0">
                  <a:solidFill>
                    <a:srgbClr val="F2F2F2"/>
                  </a:solidFill>
                  <a:ea typeface="Roboto Light" panose="02000000000000000000" pitchFamily="2" charset="0"/>
                </a:rPr>
                <a:t> on</a:t>
              </a:r>
              <a:br>
                <a:rPr lang="en-US" altLang="en-US" sz="2000" dirty="0">
                  <a:solidFill>
                    <a:srgbClr val="F2F2F2"/>
                  </a:solidFill>
                  <a:ea typeface="Roboto Light" panose="02000000000000000000" pitchFamily="2" charset="0"/>
                </a:rPr>
              </a:br>
              <a:r>
                <a:rPr lang="en-US" altLang="en-US" sz="2000" dirty="0">
                  <a:solidFill>
                    <a:srgbClr val="F2F2F2"/>
                  </a:solidFill>
                  <a:ea typeface="Roboto Light" panose="02000000000000000000" pitchFamily="2" charset="0"/>
                </a:rPr>
                <a:t> customs duties</a:t>
              </a:r>
            </a:p>
          </p:txBody>
        </p:sp>
        <p:pic>
          <p:nvPicPr>
            <p:cNvPr id="18" name="Graphic 17" descr="No sign with solid fill">
              <a:extLst>
                <a:ext uri="{FF2B5EF4-FFF2-40B4-BE49-F238E27FC236}">
                  <a16:creationId xmlns:a16="http://schemas.microsoft.com/office/drawing/2014/main" id="{9E73519D-01DA-4648-8E06-E74C7A35C4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26043" y="1405246"/>
              <a:ext cx="914400" cy="914400"/>
            </a:xfrm>
            <a:prstGeom prst="rect">
              <a:avLst/>
            </a:prstGeom>
          </p:spPr>
        </p:pic>
      </p:grpSp>
      <p:grpSp>
        <p:nvGrpSpPr>
          <p:cNvPr id="11" name="Group 10">
            <a:extLst>
              <a:ext uri="{FF2B5EF4-FFF2-40B4-BE49-F238E27FC236}">
                <a16:creationId xmlns:a16="http://schemas.microsoft.com/office/drawing/2014/main" id="{C5954512-1F14-4187-B8C8-911DA119FB6C}"/>
              </a:ext>
            </a:extLst>
          </p:cNvPr>
          <p:cNvGrpSpPr/>
          <p:nvPr/>
        </p:nvGrpSpPr>
        <p:grpSpPr>
          <a:xfrm>
            <a:off x="6369291" y="3150275"/>
            <a:ext cx="1396536" cy="1720108"/>
            <a:chOff x="6369291" y="3150275"/>
            <a:chExt cx="1396536" cy="1720108"/>
          </a:xfrm>
        </p:grpSpPr>
        <p:sp>
          <p:nvSpPr>
            <p:cNvPr id="14" name="Rectangle 13">
              <a:extLst>
                <a:ext uri="{FF2B5EF4-FFF2-40B4-BE49-F238E27FC236}">
                  <a16:creationId xmlns:a16="http://schemas.microsoft.com/office/drawing/2014/main" id="{BCA26C0E-2785-8645-9219-307F7B429E13}"/>
                </a:ext>
              </a:extLst>
            </p:cNvPr>
            <p:cNvSpPr/>
            <p:nvPr/>
          </p:nvSpPr>
          <p:spPr>
            <a:xfrm>
              <a:off x="6369291" y="4162497"/>
              <a:ext cx="1396536" cy="707886"/>
            </a:xfrm>
            <a:prstGeom prst="rect">
              <a:avLst/>
            </a:prstGeom>
          </p:spPr>
          <p:txBody>
            <a:bodyPr wrap="none">
              <a:spAutoFit/>
            </a:bodyPr>
            <a:lstStyle/>
            <a:p>
              <a:pPr algn="ctr">
                <a:spcBef>
                  <a:spcPts val="1200"/>
                </a:spcBef>
                <a:spcAft>
                  <a:spcPts val="600"/>
                </a:spcAft>
              </a:pPr>
              <a:r>
                <a:rPr lang="en-US" altLang="en-US" sz="2000" b="1" dirty="0">
                  <a:solidFill>
                    <a:srgbClr val="F2F2F2"/>
                  </a:solidFill>
                  <a:ea typeface="Roboto Light" panose="02000000000000000000" pitchFamily="2" charset="0"/>
                </a:rPr>
                <a:t>Business</a:t>
              </a:r>
              <a:r>
                <a:rPr lang="en-US" altLang="en-US" sz="2000" dirty="0">
                  <a:solidFill>
                    <a:srgbClr val="F2F2F2"/>
                  </a:solidFill>
                  <a:ea typeface="Roboto Light" panose="02000000000000000000" pitchFamily="2" charset="0"/>
                </a:rPr>
                <a:t> </a:t>
              </a:r>
              <a:br>
                <a:rPr lang="en-US" altLang="en-US" sz="2000" dirty="0">
                  <a:solidFill>
                    <a:srgbClr val="F2F2F2"/>
                  </a:solidFill>
                  <a:ea typeface="Roboto Light" panose="02000000000000000000" pitchFamily="2" charset="0"/>
                </a:rPr>
              </a:br>
              <a:r>
                <a:rPr lang="en-US" altLang="en-US" sz="2000" dirty="0">
                  <a:solidFill>
                    <a:srgbClr val="F2F2F2"/>
                  </a:solidFill>
                  <a:ea typeface="Roboto Light" panose="02000000000000000000" pitchFamily="2" charset="0"/>
                </a:rPr>
                <a:t>protection</a:t>
              </a:r>
            </a:p>
          </p:txBody>
        </p:sp>
        <p:pic>
          <p:nvPicPr>
            <p:cNvPr id="19" name="Graphic 18" descr="Meeting with solid fill">
              <a:extLst>
                <a:ext uri="{FF2B5EF4-FFF2-40B4-BE49-F238E27FC236}">
                  <a16:creationId xmlns:a16="http://schemas.microsoft.com/office/drawing/2014/main" id="{DBA1E45F-1BD1-D14C-8BF6-798C7098FF7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48855" y="3150275"/>
              <a:ext cx="1156855" cy="1156855"/>
            </a:xfrm>
            <a:prstGeom prst="rect">
              <a:avLst/>
            </a:prstGeom>
          </p:spPr>
        </p:pic>
      </p:grpSp>
      <p:grpSp>
        <p:nvGrpSpPr>
          <p:cNvPr id="9" name="Group 8">
            <a:extLst>
              <a:ext uri="{FF2B5EF4-FFF2-40B4-BE49-F238E27FC236}">
                <a16:creationId xmlns:a16="http://schemas.microsoft.com/office/drawing/2014/main" id="{09320E59-D338-46A8-873E-DBB94898BAA1}"/>
              </a:ext>
            </a:extLst>
          </p:cNvPr>
          <p:cNvGrpSpPr/>
          <p:nvPr/>
        </p:nvGrpSpPr>
        <p:grpSpPr>
          <a:xfrm>
            <a:off x="3737647" y="2570008"/>
            <a:ext cx="1664238" cy="1710392"/>
            <a:chOff x="3737647" y="2570008"/>
            <a:chExt cx="1664238" cy="1710392"/>
          </a:xfrm>
        </p:grpSpPr>
        <p:sp>
          <p:nvSpPr>
            <p:cNvPr id="15" name="Rectangle 14">
              <a:extLst>
                <a:ext uri="{FF2B5EF4-FFF2-40B4-BE49-F238E27FC236}">
                  <a16:creationId xmlns:a16="http://schemas.microsoft.com/office/drawing/2014/main" id="{4A37873A-6619-B54C-991F-7E79EB348EBB}"/>
                </a:ext>
              </a:extLst>
            </p:cNvPr>
            <p:cNvSpPr/>
            <p:nvPr/>
          </p:nvSpPr>
          <p:spPr>
            <a:xfrm>
              <a:off x="3737647" y="3572514"/>
              <a:ext cx="1664238" cy="707886"/>
            </a:xfrm>
            <a:prstGeom prst="rect">
              <a:avLst/>
            </a:prstGeom>
          </p:spPr>
          <p:txBody>
            <a:bodyPr wrap="square" lIns="91440" tIns="45720" rIns="91440" bIns="45720" anchor="t">
              <a:spAutoFit/>
            </a:bodyPr>
            <a:lstStyle/>
            <a:p>
              <a:pPr algn="ctr">
                <a:spcBef>
                  <a:spcPts val="1200"/>
                </a:spcBef>
                <a:spcAft>
                  <a:spcPts val="600"/>
                </a:spcAft>
              </a:pPr>
              <a:r>
                <a:rPr lang="en-US" altLang="en-US" sz="2000" b="1" dirty="0">
                  <a:solidFill>
                    <a:schemeClr val="bg1">
                      <a:lumMod val="95000"/>
                    </a:schemeClr>
                  </a:solidFill>
                  <a:ea typeface="Roboto Light"/>
                </a:rPr>
                <a:t>Consumer</a:t>
              </a:r>
              <a:r>
                <a:rPr lang="en-US" altLang="en-US" sz="2000" dirty="0">
                  <a:solidFill>
                    <a:schemeClr val="bg1">
                      <a:lumMod val="95000"/>
                    </a:schemeClr>
                  </a:solidFill>
                  <a:ea typeface="Roboto Light"/>
                </a:rPr>
                <a:t> </a:t>
              </a:r>
              <a:br>
                <a:rPr lang="en-US" altLang="en-US" sz="2000" dirty="0">
                  <a:solidFill>
                    <a:schemeClr val="bg1">
                      <a:lumMod val="95000"/>
                    </a:schemeClr>
                  </a:solidFill>
                  <a:ea typeface="Roboto Light" panose="02000000000000000000" pitchFamily="2" charset="0"/>
                </a:rPr>
              </a:br>
              <a:r>
                <a:rPr lang="en-US" altLang="en-US" sz="2000" dirty="0">
                  <a:solidFill>
                    <a:schemeClr val="bg1">
                      <a:lumMod val="95000"/>
                    </a:schemeClr>
                  </a:solidFill>
                  <a:ea typeface="Roboto Light"/>
                </a:rPr>
                <a:t>protection</a:t>
              </a:r>
              <a:endParaRPr lang="en-US" altLang="en-US" sz="2000" dirty="0">
                <a:solidFill>
                  <a:schemeClr val="bg1">
                    <a:lumMod val="95000"/>
                  </a:schemeClr>
                </a:solidFill>
                <a:ea typeface="Roboto Light"/>
                <a:cs typeface="Helvetica"/>
              </a:endParaRPr>
            </a:p>
          </p:txBody>
        </p:sp>
        <p:pic>
          <p:nvPicPr>
            <p:cNvPr id="20" name="Graphic 19" descr="Male profile with solid fill">
              <a:extLst>
                <a:ext uri="{FF2B5EF4-FFF2-40B4-BE49-F238E27FC236}">
                  <a16:creationId xmlns:a16="http://schemas.microsoft.com/office/drawing/2014/main" id="{64EC5FCD-94C0-7A4E-8D45-3767CC885CB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02001" y="2570008"/>
              <a:ext cx="1060072" cy="1060072"/>
            </a:xfrm>
            <a:prstGeom prst="rect">
              <a:avLst/>
            </a:prstGeom>
          </p:spPr>
        </p:pic>
      </p:grpSp>
      <p:grpSp>
        <p:nvGrpSpPr>
          <p:cNvPr id="3" name="Group 2">
            <a:extLst>
              <a:ext uri="{FF2B5EF4-FFF2-40B4-BE49-F238E27FC236}">
                <a16:creationId xmlns:a16="http://schemas.microsoft.com/office/drawing/2014/main" id="{204658F6-98B1-4127-80D0-75E9AFF57CFF}"/>
              </a:ext>
            </a:extLst>
          </p:cNvPr>
          <p:cNvGrpSpPr/>
          <p:nvPr/>
        </p:nvGrpSpPr>
        <p:grpSpPr>
          <a:xfrm>
            <a:off x="960061" y="3348884"/>
            <a:ext cx="1936749" cy="1556965"/>
            <a:chOff x="3511104" y="2272145"/>
            <a:chExt cx="1936749" cy="1556965"/>
          </a:xfrm>
        </p:grpSpPr>
        <p:sp>
          <p:nvSpPr>
            <p:cNvPr id="13" name="Rectangle 12">
              <a:extLst>
                <a:ext uri="{FF2B5EF4-FFF2-40B4-BE49-F238E27FC236}">
                  <a16:creationId xmlns:a16="http://schemas.microsoft.com/office/drawing/2014/main" id="{C95C54E4-D3D9-384E-86D3-F77167F33592}"/>
                </a:ext>
              </a:extLst>
            </p:cNvPr>
            <p:cNvSpPr/>
            <p:nvPr/>
          </p:nvSpPr>
          <p:spPr>
            <a:xfrm>
              <a:off x="3511104" y="3429000"/>
              <a:ext cx="1936749" cy="400110"/>
            </a:xfrm>
            <a:prstGeom prst="rect">
              <a:avLst/>
            </a:prstGeom>
          </p:spPr>
          <p:txBody>
            <a:bodyPr wrap="square">
              <a:spAutoFit/>
            </a:bodyPr>
            <a:lstStyle/>
            <a:p>
              <a:pPr algn="ctr">
                <a:spcBef>
                  <a:spcPts val="1200"/>
                </a:spcBef>
                <a:spcAft>
                  <a:spcPts val="600"/>
                </a:spcAft>
              </a:pPr>
              <a:r>
                <a:rPr lang="en-US" altLang="en-US" sz="2000" b="1" dirty="0">
                  <a:solidFill>
                    <a:srgbClr val="145897"/>
                  </a:solidFill>
                  <a:ea typeface="Roboto Light" panose="02000000000000000000" pitchFamily="2" charset="0"/>
                </a:rPr>
                <a:t>Access</a:t>
              </a:r>
              <a:r>
                <a:rPr lang="en-US" altLang="en-US" sz="2000" dirty="0">
                  <a:solidFill>
                    <a:srgbClr val="145897"/>
                  </a:solidFill>
                  <a:ea typeface="Roboto Light" panose="02000000000000000000" pitchFamily="2" charset="0"/>
                </a:rPr>
                <a:t> to data</a:t>
              </a:r>
            </a:p>
          </p:txBody>
        </p:sp>
        <p:pic>
          <p:nvPicPr>
            <p:cNvPr id="21" name="Graphic 20" descr="Paper with solid fill">
              <a:extLst>
                <a:ext uri="{FF2B5EF4-FFF2-40B4-BE49-F238E27FC236}">
                  <a16:creationId xmlns:a16="http://schemas.microsoft.com/office/drawing/2014/main" id="{60079CB8-CE70-774D-BB46-EA219FCC2C9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42601" y="2272145"/>
              <a:ext cx="1156855" cy="1156855"/>
            </a:xfrm>
            <a:prstGeom prst="rect">
              <a:avLst/>
            </a:prstGeom>
          </p:spPr>
        </p:pic>
      </p:grpSp>
      <p:sp>
        <p:nvSpPr>
          <p:cNvPr id="22" name="Rectangle 3">
            <a:extLst>
              <a:ext uri="{FF2B5EF4-FFF2-40B4-BE49-F238E27FC236}">
                <a16:creationId xmlns:a16="http://schemas.microsoft.com/office/drawing/2014/main" id="{459D7C47-806B-4AF8-9077-CC76AACE8817}"/>
              </a:ext>
            </a:extLst>
          </p:cNvPr>
          <p:cNvSpPr txBox="1">
            <a:spLocks noChangeArrowheads="1"/>
          </p:cNvSpPr>
          <p:nvPr/>
        </p:nvSpPr>
        <p:spPr bwMode="auto">
          <a:xfrm>
            <a:off x="4408878" y="1453670"/>
            <a:ext cx="1950636" cy="461665"/>
          </a:xfrm>
          <a:prstGeom prst="rect">
            <a:avLst/>
          </a:prstGeom>
          <a:solidFill>
            <a:srgbClr val="145897"/>
          </a:solidFill>
          <a:ln>
            <a:noFill/>
          </a:ln>
          <a:effectLst/>
        </p:spPr>
        <p:txBody>
          <a:bodyPr vert="horz" wrap="square" lIns="91440" tIns="45720" rIns="91440" bIns="45720" numCol="1" anchor="ctr" anchorCtr="0" compatLnSpc="1">
            <a:prstTxWarp prst="textNoShape">
              <a:avLst/>
            </a:prstTxWarp>
            <a:sp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marL="0" indent="0">
              <a:spcBef>
                <a:spcPts val="1200"/>
              </a:spcBef>
              <a:spcAft>
                <a:spcPts val="600"/>
              </a:spcAft>
              <a:buNone/>
            </a:pPr>
            <a:r>
              <a:rPr lang="en-GB" altLang="zh-CN" sz="1200" b="0" kern="0" dirty="0">
                <a:solidFill>
                  <a:schemeClr val="bg1"/>
                </a:solidFill>
              </a:rPr>
              <a:t>Model Law on Electronic Commerce</a:t>
            </a:r>
            <a:endParaRPr lang="en-US" altLang="en-US" sz="1200" b="0" kern="0" dirty="0">
              <a:solidFill>
                <a:schemeClr val="bg1"/>
              </a:solidFill>
            </a:endParaRPr>
          </a:p>
        </p:txBody>
      </p:sp>
      <p:sp>
        <p:nvSpPr>
          <p:cNvPr id="23" name="Rectangle 3">
            <a:extLst>
              <a:ext uri="{FF2B5EF4-FFF2-40B4-BE49-F238E27FC236}">
                <a16:creationId xmlns:a16="http://schemas.microsoft.com/office/drawing/2014/main" id="{C5625D64-E306-4EAD-800F-CDAE71417F6F}"/>
              </a:ext>
            </a:extLst>
          </p:cNvPr>
          <p:cNvSpPr txBox="1">
            <a:spLocks noChangeArrowheads="1"/>
          </p:cNvSpPr>
          <p:nvPr/>
        </p:nvSpPr>
        <p:spPr bwMode="auto">
          <a:xfrm>
            <a:off x="6399159" y="1453670"/>
            <a:ext cx="2114897" cy="461666"/>
          </a:xfrm>
          <a:prstGeom prst="rect">
            <a:avLst/>
          </a:prstGeom>
          <a:solidFill>
            <a:srgbClr val="145897"/>
          </a:solidFill>
          <a:ln>
            <a:noFill/>
          </a:ln>
          <a:effectLst/>
        </p:spPr>
        <p:txBody>
          <a:bodyPr vert="horz" wrap="squar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marL="0" indent="0">
              <a:spcBef>
                <a:spcPts val="1200"/>
              </a:spcBef>
              <a:spcAft>
                <a:spcPts val="600"/>
              </a:spcAft>
              <a:buNone/>
            </a:pPr>
            <a:r>
              <a:rPr lang="en-GB" altLang="zh-CN" sz="1200" b="0" kern="0" dirty="0">
                <a:solidFill>
                  <a:schemeClr val="bg1"/>
                </a:solidFill>
              </a:rPr>
              <a:t>Model Law on Electronic Transferable Records</a:t>
            </a:r>
            <a:endParaRPr lang="en-US" altLang="en-US" sz="1200" b="0" kern="0" dirty="0">
              <a:solidFill>
                <a:schemeClr val="bg1"/>
              </a:solidFill>
            </a:endParaRPr>
          </a:p>
        </p:txBody>
      </p:sp>
      <p:sp>
        <p:nvSpPr>
          <p:cNvPr id="24" name="Rectangle 3">
            <a:extLst>
              <a:ext uri="{FF2B5EF4-FFF2-40B4-BE49-F238E27FC236}">
                <a16:creationId xmlns:a16="http://schemas.microsoft.com/office/drawing/2014/main" id="{1BEA4D4D-3804-4517-9FFC-41F3CED83D29}"/>
              </a:ext>
            </a:extLst>
          </p:cNvPr>
          <p:cNvSpPr txBox="1">
            <a:spLocks noChangeArrowheads="1"/>
          </p:cNvSpPr>
          <p:nvPr/>
        </p:nvSpPr>
        <p:spPr bwMode="auto">
          <a:xfrm>
            <a:off x="4408878" y="1930431"/>
            <a:ext cx="1950636" cy="457824"/>
          </a:xfrm>
          <a:prstGeom prst="rect">
            <a:avLst/>
          </a:prstGeom>
          <a:solidFill>
            <a:srgbClr val="145897"/>
          </a:solidFill>
          <a:ln>
            <a:noFill/>
          </a:ln>
          <a:effectLst/>
        </p:spPr>
        <p:txBody>
          <a:bodyPr vert="horz" wrap="squar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marL="0" indent="0">
              <a:spcBef>
                <a:spcPts val="1200"/>
              </a:spcBef>
              <a:spcAft>
                <a:spcPts val="600"/>
              </a:spcAft>
              <a:buNone/>
            </a:pPr>
            <a:r>
              <a:rPr lang="en-GB" altLang="zh-CN" sz="1200" b="0" kern="0" dirty="0">
                <a:solidFill>
                  <a:schemeClr val="bg1"/>
                </a:solidFill>
              </a:rPr>
              <a:t>IdM and trust services</a:t>
            </a:r>
            <a:endParaRPr lang="en-US" altLang="en-US" sz="1200" b="0" kern="0" dirty="0">
              <a:solidFill>
                <a:schemeClr val="bg1"/>
              </a:solidFill>
            </a:endParaRPr>
          </a:p>
        </p:txBody>
      </p:sp>
      <p:sp>
        <p:nvSpPr>
          <p:cNvPr id="25" name="Rectangle 3">
            <a:extLst>
              <a:ext uri="{FF2B5EF4-FFF2-40B4-BE49-F238E27FC236}">
                <a16:creationId xmlns:a16="http://schemas.microsoft.com/office/drawing/2014/main" id="{917A49F3-F51F-4F3D-914C-6264051B34B6}"/>
              </a:ext>
            </a:extLst>
          </p:cNvPr>
          <p:cNvSpPr txBox="1">
            <a:spLocks noChangeArrowheads="1"/>
          </p:cNvSpPr>
          <p:nvPr/>
        </p:nvSpPr>
        <p:spPr bwMode="auto">
          <a:xfrm>
            <a:off x="4408878" y="2402772"/>
            <a:ext cx="1950636" cy="455845"/>
          </a:xfrm>
          <a:prstGeom prst="rect">
            <a:avLst/>
          </a:prstGeom>
          <a:solidFill>
            <a:srgbClr val="145897"/>
          </a:solidFill>
          <a:ln>
            <a:noFill/>
          </a:ln>
          <a:effectLst/>
        </p:spPr>
        <p:txBody>
          <a:bodyPr vert="horz" wrap="squar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marL="0" indent="0">
              <a:spcBef>
                <a:spcPts val="1200"/>
              </a:spcBef>
              <a:spcAft>
                <a:spcPts val="600"/>
              </a:spcAft>
              <a:buNone/>
            </a:pPr>
            <a:r>
              <a:rPr lang="en-US" altLang="en-US" sz="1200" b="0" kern="0" dirty="0">
                <a:solidFill>
                  <a:schemeClr val="bg1"/>
                </a:solidFill>
              </a:rPr>
              <a:t>Automated contracting</a:t>
            </a:r>
          </a:p>
        </p:txBody>
      </p:sp>
      <p:sp>
        <p:nvSpPr>
          <p:cNvPr id="26" name="Rectangle 3">
            <a:extLst>
              <a:ext uri="{FF2B5EF4-FFF2-40B4-BE49-F238E27FC236}">
                <a16:creationId xmlns:a16="http://schemas.microsoft.com/office/drawing/2014/main" id="{DDCF65AB-589D-4DC8-8DC8-F8861A650C2A}"/>
              </a:ext>
            </a:extLst>
          </p:cNvPr>
          <p:cNvSpPr txBox="1">
            <a:spLocks noChangeArrowheads="1"/>
          </p:cNvSpPr>
          <p:nvPr/>
        </p:nvSpPr>
        <p:spPr bwMode="auto">
          <a:xfrm>
            <a:off x="3106061" y="1457511"/>
            <a:ext cx="1263172" cy="457824"/>
          </a:xfrm>
          <a:prstGeom prst="rect">
            <a:avLst/>
          </a:prstGeom>
          <a:solidFill>
            <a:srgbClr val="0495C8"/>
          </a:solidFill>
          <a:ln>
            <a:noFill/>
          </a:ln>
          <a:effectLst/>
        </p:spPr>
        <p:txBody>
          <a:bodyPr vert="horz" wrap="squar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marL="0" indent="0">
              <a:spcBef>
                <a:spcPts val="1200"/>
              </a:spcBef>
              <a:spcAft>
                <a:spcPts val="600"/>
              </a:spcAft>
              <a:buNone/>
            </a:pPr>
            <a:r>
              <a:rPr lang="en-US" altLang="en-US" sz="1200" b="0" kern="0" dirty="0">
                <a:solidFill>
                  <a:schemeClr val="bg1"/>
                </a:solidFill>
              </a:rPr>
              <a:t>Existing texts</a:t>
            </a:r>
          </a:p>
        </p:txBody>
      </p:sp>
      <p:sp>
        <p:nvSpPr>
          <p:cNvPr id="27" name="Rectangle 3">
            <a:extLst>
              <a:ext uri="{FF2B5EF4-FFF2-40B4-BE49-F238E27FC236}">
                <a16:creationId xmlns:a16="http://schemas.microsoft.com/office/drawing/2014/main" id="{41A5634E-8518-4569-A8B1-AC001774FE5B}"/>
              </a:ext>
            </a:extLst>
          </p:cNvPr>
          <p:cNvSpPr txBox="1">
            <a:spLocks noChangeArrowheads="1"/>
          </p:cNvSpPr>
          <p:nvPr/>
        </p:nvSpPr>
        <p:spPr bwMode="auto">
          <a:xfrm>
            <a:off x="3106061" y="1930431"/>
            <a:ext cx="1263172" cy="457824"/>
          </a:xfrm>
          <a:prstGeom prst="rect">
            <a:avLst/>
          </a:prstGeom>
          <a:solidFill>
            <a:srgbClr val="0495C8"/>
          </a:solidFill>
          <a:ln>
            <a:noFill/>
          </a:ln>
          <a:effectLst/>
        </p:spPr>
        <p:txBody>
          <a:bodyPr vert="horz" wrap="squar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marL="0" indent="0">
              <a:spcBef>
                <a:spcPts val="1200"/>
              </a:spcBef>
              <a:spcAft>
                <a:spcPts val="600"/>
              </a:spcAft>
              <a:buNone/>
            </a:pPr>
            <a:r>
              <a:rPr lang="en-US" altLang="en-US" sz="1200" b="0" kern="0" dirty="0">
                <a:solidFill>
                  <a:schemeClr val="bg1"/>
                </a:solidFill>
              </a:rPr>
              <a:t>Current work</a:t>
            </a:r>
          </a:p>
        </p:txBody>
      </p:sp>
      <p:sp>
        <p:nvSpPr>
          <p:cNvPr id="28" name="Rectangle 3">
            <a:extLst>
              <a:ext uri="{FF2B5EF4-FFF2-40B4-BE49-F238E27FC236}">
                <a16:creationId xmlns:a16="http://schemas.microsoft.com/office/drawing/2014/main" id="{3DF946C0-A0FC-479B-A490-48586FEDE834}"/>
              </a:ext>
            </a:extLst>
          </p:cNvPr>
          <p:cNvSpPr txBox="1">
            <a:spLocks noChangeArrowheads="1"/>
          </p:cNvSpPr>
          <p:nvPr/>
        </p:nvSpPr>
        <p:spPr bwMode="auto">
          <a:xfrm>
            <a:off x="3103125" y="2408456"/>
            <a:ext cx="1268349" cy="457825"/>
          </a:xfrm>
          <a:prstGeom prst="rect">
            <a:avLst/>
          </a:prstGeom>
          <a:solidFill>
            <a:srgbClr val="0495C8"/>
          </a:solidFill>
          <a:ln>
            <a:noFill/>
          </a:ln>
          <a:effectLst/>
        </p:spPr>
        <p:txBody>
          <a:bodyPr vert="horz" wrap="squar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marL="0" indent="0">
              <a:spcBef>
                <a:spcPts val="1200"/>
              </a:spcBef>
              <a:spcAft>
                <a:spcPts val="600"/>
              </a:spcAft>
              <a:buNone/>
            </a:pPr>
            <a:r>
              <a:rPr lang="en-US" altLang="en-US" sz="1200" b="0" kern="0" dirty="0">
                <a:solidFill>
                  <a:schemeClr val="bg1"/>
                </a:solidFill>
              </a:rPr>
              <a:t>Future work</a:t>
            </a:r>
          </a:p>
        </p:txBody>
      </p:sp>
      <p:sp>
        <p:nvSpPr>
          <p:cNvPr id="29" name="Rectangle 3">
            <a:extLst>
              <a:ext uri="{FF2B5EF4-FFF2-40B4-BE49-F238E27FC236}">
                <a16:creationId xmlns:a16="http://schemas.microsoft.com/office/drawing/2014/main" id="{7247BDE6-B6DE-495E-9624-C2B9AFD12C64}"/>
              </a:ext>
            </a:extLst>
          </p:cNvPr>
          <p:cNvSpPr txBox="1">
            <a:spLocks noChangeArrowheads="1"/>
          </p:cNvSpPr>
          <p:nvPr/>
        </p:nvSpPr>
        <p:spPr bwMode="auto">
          <a:xfrm>
            <a:off x="4409959" y="3699460"/>
            <a:ext cx="1950636" cy="455845"/>
          </a:xfrm>
          <a:prstGeom prst="rect">
            <a:avLst/>
          </a:prstGeom>
          <a:solidFill>
            <a:srgbClr val="145897"/>
          </a:solidFill>
          <a:ln>
            <a:noFill/>
          </a:ln>
          <a:effectLst/>
        </p:spPr>
        <p:txBody>
          <a:bodyPr vert="horz" wrap="squar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marL="0" indent="0">
              <a:spcBef>
                <a:spcPts val="1200"/>
              </a:spcBef>
              <a:spcAft>
                <a:spcPts val="600"/>
              </a:spcAft>
              <a:buNone/>
            </a:pPr>
            <a:r>
              <a:rPr lang="en-US" altLang="en-US" sz="1200" b="0" kern="0" dirty="0">
                <a:solidFill>
                  <a:schemeClr val="bg1"/>
                </a:solidFill>
              </a:rPr>
              <a:t>Data transactions</a:t>
            </a:r>
          </a:p>
        </p:txBody>
      </p:sp>
      <p:sp>
        <p:nvSpPr>
          <p:cNvPr id="30" name="Rectangle 3">
            <a:extLst>
              <a:ext uri="{FF2B5EF4-FFF2-40B4-BE49-F238E27FC236}">
                <a16:creationId xmlns:a16="http://schemas.microsoft.com/office/drawing/2014/main" id="{1F9BA71C-24E3-4DF9-8D57-B8B009F51E55}"/>
              </a:ext>
            </a:extLst>
          </p:cNvPr>
          <p:cNvSpPr txBox="1">
            <a:spLocks noChangeArrowheads="1"/>
          </p:cNvSpPr>
          <p:nvPr/>
        </p:nvSpPr>
        <p:spPr bwMode="auto">
          <a:xfrm>
            <a:off x="3106061" y="3698534"/>
            <a:ext cx="1263172" cy="455845"/>
          </a:xfrm>
          <a:prstGeom prst="rect">
            <a:avLst/>
          </a:prstGeom>
          <a:solidFill>
            <a:srgbClr val="0495C8"/>
          </a:solidFill>
          <a:ln>
            <a:noFill/>
          </a:ln>
          <a:effectLst/>
        </p:spPr>
        <p:txBody>
          <a:bodyPr vert="horz" wrap="squar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marL="0" indent="0">
              <a:spcBef>
                <a:spcPts val="1200"/>
              </a:spcBef>
              <a:spcAft>
                <a:spcPts val="600"/>
              </a:spcAft>
              <a:buNone/>
            </a:pPr>
            <a:r>
              <a:rPr lang="en-US" altLang="en-US" sz="1200" b="0" kern="0" dirty="0">
                <a:solidFill>
                  <a:schemeClr val="bg1"/>
                </a:solidFill>
              </a:rPr>
              <a:t>Future work</a:t>
            </a:r>
          </a:p>
        </p:txBody>
      </p:sp>
    </p:spTree>
    <p:extLst>
      <p:ext uri="{BB962C8B-B14F-4D97-AF65-F5344CB8AC3E}">
        <p14:creationId xmlns:p14="http://schemas.microsoft.com/office/powerpoint/2010/main" val="858700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igital image with blue and light-filled colors. A map in the background with a honeycomb overlay and small locks that are unlocked.">
            <a:extLst>
              <a:ext uri="{FF2B5EF4-FFF2-40B4-BE49-F238E27FC236}">
                <a16:creationId xmlns:a16="http://schemas.microsoft.com/office/drawing/2014/main" id="{DA2CF124-174E-4E6D-A1F8-EC0349F7770F}"/>
              </a:ext>
            </a:extLst>
          </p:cNvPr>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9180" r="9180" b="35833"/>
          <a:stretch/>
        </p:blipFill>
        <p:spPr bwMode="auto">
          <a:xfrm>
            <a:off x="-1" y="4512613"/>
            <a:ext cx="9144001" cy="15071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3A4C68D-D8EA-E543-81C2-F7F5D9A2C2F3}"/>
              </a:ext>
            </a:extLst>
          </p:cNvPr>
          <p:cNvSpPr/>
          <p:nvPr/>
        </p:nvSpPr>
        <p:spPr>
          <a:xfrm>
            <a:off x="-2" y="569592"/>
            <a:ext cx="9144001" cy="584775"/>
          </a:xfrm>
          <a:prstGeom prst="rect">
            <a:avLst/>
          </a:prstGeom>
          <a:solidFill>
            <a:srgbClr val="14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2800" dirty="0">
                <a:solidFill>
                  <a:srgbClr val="FFFFFF"/>
                </a:solidFill>
                <a:latin typeface="+mj-lt"/>
                <a:cs typeface="Calibri" panose="020F0502020204030204" pitchFamily="34" charset="0"/>
              </a:rPr>
              <a:t>Common Themes</a:t>
            </a:r>
            <a:endParaRPr lang="en-RU" sz="2800">
              <a:solidFill>
                <a:srgbClr val="FFFFFF"/>
              </a:solidFill>
              <a:latin typeface="+mj-lt"/>
            </a:endParaRPr>
          </a:p>
        </p:txBody>
      </p:sp>
      <p:grpSp>
        <p:nvGrpSpPr>
          <p:cNvPr id="4" name="Group 3">
            <a:extLst>
              <a:ext uri="{FF2B5EF4-FFF2-40B4-BE49-F238E27FC236}">
                <a16:creationId xmlns:a16="http://schemas.microsoft.com/office/drawing/2014/main" id="{FF5AC76C-A5AB-49C5-A922-E7A7A2A0DC6C}"/>
              </a:ext>
            </a:extLst>
          </p:cNvPr>
          <p:cNvGrpSpPr/>
          <p:nvPr/>
        </p:nvGrpSpPr>
        <p:grpSpPr>
          <a:xfrm>
            <a:off x="1023826" y="1384847"/>
            <a:ext cx="1814945" cy="1717770"/>
            <a:chOff x="1023826" y="1384847"/>
            <a:chExt cx="1814945" cy="1717770"/>
          </a:xfrm>
        </p:grpSpPr>
        <p:sp>
          <p:nvSpPr>
            <p:cNvPr id="12" name="Rectangle 11">
              <a:extLst>
                <a:ext uri="{FF2B5EF4-FFF2-40B4-BE49-F238E27FC236}">
                  <a16:creationId xmlns:a16="http://schemas.microsoft.com/office/drawing/2014/main" id="{10DB8A4C-79BD-5648-805D-967005A0E506}"/>
                </a:ext>
              </a:extLst>
            </p:cNvPr>
            <p:cNvSpPr/>
            <p:nvPr/>
          </p:nvSpPr>
          <p:spPr>
            <a:xfrm>
              <a:off x="1023826" y="2394731"/>
              <a:ext cx="1814945" cy="707886"/>
            </a:xfrm>
            <a:prstGeom prst="rect">
              <a:avLst/>
            </a:prstGeom>
          </p:spPr>
          <p:txBody>
            <a:bodyPr wrap="square">
              <a:spAutoFit/>
            </a:bodyPr>
            <a:lstStyle/>
            <a:p>
              <a:pPr algn="ctr">
                <a:spcBef>
                  <a:spcPts val="1200"/>
                </a:spcBef>
                <a:spcAft>
                  <a:spcPts val="600"/>
                </a:spcAft>
              </a:pPr>
              <a:r>
                <a:rPr lang="en-GB" altLang="zh-CN" sz="2000" b="1" dirty="0">
                  <a:solidFill>
                    <a:srgbClr val="145897"/>
                  </a:solidFill>
                  <a:ea typeface="Roboto Light" panose="02000000000000000000" pitchFamily="2" charset="0"/>
                </a:rPr>
                <a:t>Enabling</a:t>
              </a:r>
              <a:r>
                <a:rPr lang="en-GB" altLang="zh-CN" sz="2000" dirty="0">
                  <a:solidFill>
                    <a:srgbClr val="145897"/>
                  </a:solidFill>
                  <a:ea typeface="Roboto Light" panose="02000000000000000000" pitchFamily="2" charset="0"/>
                </a:rPr>
                <a:t> </a:t>
              </a:r>
              <a:br>
                <a:rPr lang="en-GB" altLang="zh-CN" sz="2000" dirty="0">
                  <a:solidFill>
                    <a:srgbClr val="145897"/>
                  </a:solidFill>
                  <a:ea typeface="Roboto Light" panose="02000000000000000000" pitchFamily="2" charset="0"/>
                </a:rPr>
              </a:br>
              <a:r>
                <a:rPr lang="en-GB" altLang="zh-CN" sz="2000" dirty="0">
                  <a:solidFill>
                    <a:srgbClr val="145897"/>
                  </a:solidFill>
                  <a:ea typeface="Roboto Light" panose="02000000000000000000" pitchFamily="2" charset="0"/>
                </a:rPr>
                <a:t>digital trade</a:t>
              </a:r>
            </a:p>
          </p:txBody>
        </p:sp>
        <p:pic>
          <p:nvPicPr>
            <p:cNvPr id="17" name="Graphic 16" descr="Upward trend with solid fill">
              <a:extLst>
                <a:ext uri="{FF2B5EF4-FFF2-40B4-BE49-F238E27FC236}">
                  <a16:creationId xmlns:a16="http://schemas.microsoft.com/office/drawing/2014/main" id="{1916B09E-C715-ED4B-AC44-6D96D131F3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0335" y="1384847"/>
              <a:ext cx="1017925" cy="1017925"/>
            </a:xfrm>
            <a:prstGeom prst="rect">
              <a:avLst/>
            </a:prstGeom>
          </p:spPr>
        </p:pic>
      </p:grpSp>
      <p:grpSp>
        <p:nvGrpSpPr>
          <p:cNvPr id="7" name="Group 6">
            <a:extLst>
              <a:ext uri="{FF2B5EF4-FFF2-40B4-BE49-F238E27FC236}">
                <a16:creationId xmlns:a16="http://schemas.microsoft.com/office/drawing/2014/main" id="{0B4D05CE-517D-444D-BEF3-23B3A0C00CF3}"/>
              </a:ext>
            </a:extLst>
          </p:cNvPr>
          <p:cNvGrpSpPr/>
          <p:nvPr/>
        </p:nvGrpSpPr>
        <p:grpSpPr>
          <a:xfrm>
            <a:off x="5814588" y="1405246"/>
            <a:ext cx="2337311" cy="1614244"/>
            <a:chOff x="5814588" y="1405246"/>
            <a:chExt cx="2337311" cy="1614244"/>
          </a:xfrm>
        </p:grpSpPr>
        <p:sp>
          <p:nvSpPr>
            <p:cNvPr id="16" name="Rectangle 15">
              <a:extLst>
                <a:ext uri="{FF2B5EF4-FFF2-40B4-BE49-F238E27FC236}">
                  <a16:creationId xmlns:a16="http://schemas.microsoft.com/office/drawing/2014/main" id="{A503DF54-807D-C340-8764-5E008E912F65}"/>
                </a:ext>
              </a:extLst>
            </p:cNvPr>
            <p:cNvSpPr/>
            <p:nvPr/>
          </p:nvSpPr>
          <p:spPr>
            <a:xfrm>
              <a:off x="5814588" y="2311604"/>
              <a:ext cx="2337311" cy="707886"/>
            </a:xfrm>
            <a:prstGeom prst="rect">
              <a:avLst/>
            </a:prstGeom>
          </p:spPr>
          <p:txBody>
            <a:bodyPr wrap="square">
              <a:spAutoFit/>
            </a:bodyPr>
            <a:lstStyle/>
            <a:p>
              <a:pPr algn="ctr">
                <a:spcBef>
                  <a:spcPts val="1200"/>
                </a:spcBef>
                <a:spcAft>
                  <a:spcPts val="600"/>
                </a:spcAft>
              </a:pPr>
              <a:r>
                <a:rPr lang="en-US" altLang="en-US" sz="2000" b="1" dirty="0">
                  <a:solidFill>
                    <a:srgbClr val="145897"/>
                  </a:solidFill>
                  <a:ea typeface="Roboto Light" panose="02000000000000000000" pitchFamily="2" charset="0"/>
                </a:rPr>
                <a:t>Moratorium</a:t>
              </a:r>
              <a:r>
                <a:rPr lang="en-US" altLang="en-US" sz="2000" dirty="0">
                  <a:solidFill>
                    <a:srgbClr val="145897"/>
                  </a:solidFill>
                  <a:ea typeface="Roboto Light" panose="02000000000000000000" pitchFamily="2" charset="0"/>
                </a:rPr>
                <a:t> on</a:t>
              </a:r>
              <a:br>
                <a:rPr lang="en-US" altLang="en-US" sz="2000" dirty="0">
                  <a:solidFill>
                    <a:srgbClr val="145897"/>
                  </a:solidFill>
                  <a:ea typeface="Roboto Light" panose="02000000000000000000" pitchFamily="2" charset="0"/>
                </a:rPr>
              </a:br>
              <a:r>
                <a:rPr lang="en-US" altLang="en-US" sz="2000" dirty="0">
                  <a:solidFill>
                    <a:srgbClr val="145897"/>
                  </a:solidFill>
                  <a:ea typeface="Roboto Light" panose="02000000000000000000" pitchFamily="2" charset="0"/>
                </a:rPr>
                <a:t> customs duties</a:t>
              </a:r>
            </a:p>
          </p:txBody>
        </p:sp>
        <p:pic>
          <p:nvPicPr>
            <p:cNvPr id="18" name="Graphic 17" descr="No sign with solid fill">
              <a:extLst>
                <a:ext uri="{FF2B5EF4-FFF2-40B4-BE49-F238E27FC236}">
                  <a16:creationId xmlns:a16="http://schemas.microsoft.com/office/drawing/2014/main" id="{9E73519D-01DA-4648-8E06-E74C7A35C4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26043" y="1405246"/>
              <a:ext cx="914400" cy="914400"/>
            </a:xfrm>
            <a:prstGeom prst="rect">
              <a:avLst/>
            </a:prstGeom>
          </p:spPr>
        </p:pic>
      </p:grpSp>
      <p:grpSp>
        <p:nvGrpSpPr>
          <p:cNvPr id="8" name="Group 7">
            <a:extLst>
              <a:ext uri="{FF2B5EF4-FFF2-40B4-BE49-F238E27FC236}">
                <a16:creationId xmlns:a16="http://schemas.microsoft.com/office/drawing/2014/main" id="{ADE27926-3AB4-475F-9C85-57EC7670747F}"/>
              </a:ext>
            </a:extLst>
          </p:cNvPr>
          <p:cNvGrpSpPr/>
          <p:nvPr/>
        </p:nvGrpSpPr>
        <p:grpSpPr>
          <a:xfrm>
            <a:off x="6369291" y="3150275"/>
            <a:ext cx="1396536" cy="1720108"/>
            <a:chOff x="6369291" y="3150275"/>
            <a:chExt cx="1396536" cy="1720108"/>
          </a:xfrm>
        </p:grpSpPr>
        <p:sp>
          <p:nvSpPr>
            <p:cNvPr id="14" name="Rectangle 13">
              <a:extLst>
                <a:ext uri="{FF2B5EF4-FFF2-40B4-BE49-F238E27FC236}">
                  <a16:creationId xmlns:a16="http://schemas.microsoft.com/office/drawing/2014/main" id="{BCA26C0E-2785-8645-9219-307F7B429E13}"/>
                </a:ext>
              </a:extLst>
            </p:cNvPr>
            <p:cNvSpPr/>
            <p:nvPr/>
          </p:nvSpPr>
          <p:spPr>
            <a:xfrm>
              <a:off x="6369291" y="4162497"/>
              <a:ext cx="1396536" cy="707886"/>
            </a:xfrm>
            <a:prstGeom prst="rect">
              <a:avLst/>
            </a:prstGeom>
          </p:spPr>
          <p:txBody>
            <a:bodyPr wrap="none">
              <a:spAutoFit/>
            </a:bodyPr>
            <a:lstStyle/>
            <a:p>
              <a:pPr algn="ctr">
                <a:spcBef>
                  <a:spcPts val="1200"/>
                </a:spcBef>
                <a:spcAft>
                  <a:spcPts val="600"/>
                </a:spcAft>
              </a:pPr>
              <a:r>
                <a:rPr lang="en-US" altLang="en-US" sz="2000" b="1" dirty="0">
                  <a:solidFill>
                    <a:srgbClr val="145897"/>
                  </a:solidFill>
                  <a:ea typeface="Roboto Light" panose="02000000000000000000" pitchFamily="2" charset="0"/>
                </a:rPr>
                <a:t>Business</a:t>
              </a:r>
              <a:r>
                <a:rPr lang="en-US" altLang="en-US" sz="2000" dirty="0">
                  <a:solidFill>
                    <a:srgbClr val="145897"/>
                  </a:solidFill>
                  <a:ea typeface="Roboto Light" panose="02000000000000000000" pitchFamily="2" charset="0"/>
                </a:rPr>
                <a:t> </a:t>
              </a:r>
              <a:br>
                <a:rPr lang="en-US" altLang="en-US" sz="2000" dirty="0">
                  <a:solidFill>
                    <a:srgbClr val="145897"/>
                  </a:solidFill>
                  <a:ea typeface="Roboto Light" panose="02000000000000000000" pitchFamily="2" charset="0"/>
                </a:rPr>
              </a:br>
              <a:r>
                <a:rPr lang="en-US" altLang="en-US" sz="2000" dirty="0">
                  <a:solidFill>
                    <a:srgbClr val="145897"/>
                  </a:solidFill>
                  <a:ea typeface="Roboto Light" panose="02000000000000000000" pitchFamily="2" charset="0"/>
                </a:rPr>
                <a:t>protection</a:t>
              </a:r>
            </a:p>
          </p:txBody>
        </p:sp>
        <p:pic>
          <p:nvPicPr>
            <p:cNvPr id="19" name="Graphic 18" descr="Meeting with solid fill">
              <a:extLst>
                <a:ext uri="{FF2B5EF4-FFF2-40B4-BE49-F238E27FC236}">
                  <a16:creationId xmlns:a16="http://schemas.microsoft.com/office/drawing/2014/main" id="{DBA1E45F-1BD1-D14C-8BF6-798C7098FF7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48855" y="3150275"/>
              <a:ext cx="1156855" cy="1156855"/>
            </a:xfrm>
            <a:prstGeom prst="rect">
              <a:avLst/>
            </a:prstGeom>
          </p:spPr>
        </p:pic>
      </p:grpSp>
      <p:grpSp>
        <p:nvGrpSpPr>
          <p:cNvPr id="2" name="Group 1">
            <a:extLst>
              <a:ext uri="{FF2B5EF4-FFF2-40B4-BE49-F238E27FC236}">
                <a16:creationId xmlns:a16="http://schemas.microsoft.com/office/drawing/2014/main" id="{6FE76759-DA01-4307-961C-773E4203B591}"/>
              </a:ext>
            </a:extLst>
          </p:cNvPr>
          <p:cNvGrpSpPr/>
          <p:nvPr/>
        </p:nvGrpSpPr>
        <p:grpSpPr>
          <a:xfrm>
            <a:off x="3737647" y="2570008"/>
            <a:ext cx="1664238" cy="1710392"/>
            <a:chOff x="1136908" y="3191204"/>
            <a:chExt cx="1664238" cy="1710392"/>
          </a:xfrm>
        </p:grpSpPr>
        <p:sp>
          <p:nvSpPr>
            <p:cNvPr id="15" name="Rectangle 14">
              <a:extLst>
                <a:ext uri="{FF2B5EF4-FFF2-40B4-BE49-F238E27FC236}">
                  <a16:creationId xmlns:a16="http://schemas.microsoft.com/office/drawing/2014/main" id="{4A37873A-6619-B54C-991F-7E79EB348EBB}"/>
                </a:ext>
              </a:extLst>
            </p:cNvPr>
            <p:cNvSpPr/>
            <p:nvPr/>
          </p:nvSpPr>
          <p:spPr>
            <a:xfrm>
              <a:off x="1136908" y="4193710"/>
              <a:ext cx="1664238" cy="707886"/>
            </a:xfrm>
            <a:prstGeom prst="rect">
              <a:avLst/>
            </a:prstGeom>
          </p:spPr>
          <p:txBody>
            <a:bodyPr wrap="square">
              <a:spAutoFit/>
            </a:bodyPr>
            <a:lstStyle/>
            <a:p>
              <a:pPr algn="ctr">
                <a:spcBef>
                  <a:spcPts val="1200"/>
                </a:spcBef>
                <a:spcAft>
                  <a:spcPts val="600"/>
                </a:spcAft>
              </a:pPr>
              <a:r>
                <a:rPr lang="en-US" altLang="en-US" sz="2000" b="1" dirty="0">
                  <a:solidFill>
                    <a:srgbClr val="145897"/>
                  </a:solidFill>
                  <a:ea typeface="Roboto Light" panose="02000000000000000000" pitchFamily="2" charset="0"/>
                </a:rPr>
                <a:t>Consumer</a:t>
              </a:r>
              <a:r>
                <a:rPr lang="en-US" altLang="en-US" sz="2000" dirty="0">
                  <a:solidFill>
                    <a:srgbClr val="145897"/>
                  </a:solidFill>
                  <a:ea typeface="Roboto Light" panose="02000000000000000000" pitchFamily="2" charset="0"/>
                </a:rPr>
                <a:t> </a:t>
              </a:r>
              <a:br>
                <a:rPr lang="en-US" altLang="en-US" sz="2000" dirty="0">
                  <a:solidFill>
                    <a:srgbClr val="145897"/>
                  </a:solidFill>
                  <a:ea typeface="Roboto Light" panose="02000000000000000000" pitchFamily="2" charset="0"/>
                </a:rPr>
              </a:br>
              <a:r>
                <a:rPr lang="en-US" altLang="en-US" sz="2000" dirty="0">
                  <a:solidFill>
                    <a:srgbClr val="145897"/>
                  </a:solidFill>
                  <a:ea typeface="Roboto Light" panose="02000000000000000000" pitchFamily="2" charset="0"/>
                </a:rPr>
                <a:t>protection</a:t>
              </a:r>
            </a:p>
          </p:txBody>
        </p:sp>
        <p:pic>
          <p:nvPicPr>
            <p:cNvPr id="20" name="Graphic 19" descr="Male profile with solid fill">
              <a:extLst>
                <a:ext uri="{FF2B5EF4-FFF2-40B4-BE49-F238E27FC236}">
                  <a16:creationId xmlns:a16="http://schemas.microsoft.com/office/drawing/2014/main" id="{64EC5FCD-94C0-7A4E-8D45-3767CC885CB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01262" y="3191204"/>
              <a:ext cx="1060072" cy="1060072"/>
            </a:xfrm>
            <a:prstGeom prst="rect">
              <a:avLst/>
            </a:prstGeom>
          </p:spPr>
        </p:pic>
      </p:grpSp>
      <p:grpSp>
        <p:nvGrpSpPr>
          <p:cNvPr id="3" name="Group 2">
            <a:extLst>
              <a:ext uri="{FF2B5EF4-FFF2-40B4-BE49-F238E27FC236}">
                <a16:creationId xmlns:a16="http://schemas.microsoft.com/office/drawing/2014/main" id="{204658F6-98B1-4127-80D0-75E9AFF57CFF}"/>
              </a:ext>
            </a:extLst>
          </p:cNvPr>
          <p:cNvGrpSpPr/>
          <p:nvPr/>
        </p:nvGrpSpPr>
        <p:grpSpPr>
          <a:xfrm>
            <a:off x="960061" y="3348884"/>
            <a:ext cx="1936749" cy="1556965"/>
            <a:chOff x="3511104" y="2272145"/>
            <a:chExt cx="1936749" cy="1556965"/>
          </a:xfrm>
        </p:grpSpPr>
        <p:sp>
          <p:nvSpPr>
            <p:cNvPr id="13" name="Rectangle 12">
              <a:extLst>
                <a:ext uri="{FF2B5EF4-FFF2-40B4-BE49-F238E27FC236}">
                  <a16:creationId xmlns:a16="http://schemas.microsoft.com/office/drawing/2014/main" id="{C95C54E4-D3D9-384E-86D3-F77167F33592}"/>
                </a:ext>
              </a:extLst>
            </p:cNvPr>
            <p:cNvSpPr/>
            <p:nvPr/>
          </p:nvSpPr>
          <p:spPr>
            <a:xfrm>
              <a:off x="3511104" y="3429000"/>
              <a:ext cx="1936749" cy="400110"/>
            </a:xfrm>
            <a:prstGeom prst="rect">
              <a:avLst/>
            </a:prstGeom>
          </p:spPr>
          <p:txBody>
            <a:bodyPr wrap="square">
              <a:spAutoFit/>
            </a:bodyPr>
            <a:lstStyle/>
            <a:p>
              <a:pPr algn="ctr">
                <a:spcBef>
                  <a:spcPts val="1200"/>
                </a:spcBef>
                <a:spcAft>
                  <a:spcPts val="600"/>
                </a:spcAft>
              </a:pPr>
              <a:r>
                <a:rPr lang="en-US" altLang="en-US" sz="2000" b="1" dirty="0">
                  <a:solidFill>
                    <a:srgbClr val="145897"/>
                  </a:solidFill>
                  <a:ea typeface="Roboto Light" panose="02000000000000000000" pitchFamily="2" charset="0"/>
                </a:rPr>
                <a:t>Access</a:t>
              </a:r>
              <a:r>
                <a:rPr lang="en-US" altLang="en-US" sz="2000" dirty="0">
                  <a:solidFill>
                    <a:srgbClr val="145897"/>
                  </a:solidFill>
                  <a:ea typeface="Roboto Light" panose="02000000000000000000" pitchFamily="2" charset="0"/>
                </a:rPr>
                <a:t> to data</a:t>
              </a:r>
            </a:p>
          </p:txBody>
        </p:sp>
        <p:pic>
          <p:nvPicPr>
            <p:cNvPr id="21" name="Graphic 20" descr="Paper with solid fill">
              <a:extLst>
                <a:ext uri="{FF2B5EF4-FFF2-40B4-BE49-F238E27FC236}">
                  <a16:creationId xmlns:a16="http://schemas.microsoft.com/office/drawing/2014/main" id="{60079CB8-CE70-774D-BB46-EA219FCC2C9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42601" y="2272145"/>
              <a:ext cx="1156855" cy="1156855"/>
            </a:xfrm>
            <a:prstGeom prst="rect">
              <a:avLst/>
            </a:prstGeom>
          </p:spPr>
        </p:pic>
      </p:grpSp>
    </p:spTree>
    <p:extLst>
      <p:ext uri="{BB962C8B-B14F-4D97-AF65-F5344CB8AC3E}">
        <p14:creationId xmlns:p14="http://schemas.microsoft.com/office/powerpoint/2010/main" val="16065456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igital image with blue and light-filled colors. A map in the background with a honeycomb overlay and small locks that are unlocked.">
            <a:extLst>
              <a:ext uri="{FF2B5EF4-FFF2-40B4-BE49-F238E27FC236}">
                <a16:creationId xmlns:a16="http://schemas.microsoft.com/office/drawing/2014/main" id="{39312F1A-C061-48B6-8B98-88F81DECC34A}"/>
              </a:ext>
            </a:extLst>
          </p:cNvPr>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9180" r="9180" b="35833"/>
          <a:stretch/>
        </p:blipFill>
        <p:spPr bwMode="auto">
          <a:xfrm>
            <a:off x="-1" y="4512613"/>
            <a:ext cx="9144001" cy="150718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381AFAE-C0FF-714A-BAB5-BD8ACF2DB265}"/>
              </a:ext>
            </a:extLst>
          </p:cNvPr>
          <p:cNvSpPr/>
          <p:nvPr/>
        </p:nvSpPr>
        <p:spPr>
          <a:xfrm>
            <a:off x="550863" y="448270"/>
            <a:ext cx="7524439" cy="646331"/>
          </a:xfrm>
          <a:prstGeom prst="rect">
            <a:avLst/>
          </a:prstGeom>
        </p:spPr>
        <p:txBody>
          <a:bodyPr wrap="square">
            <a:spAutoFit/>
          </a:bodyPr>
          <a:lstStyle/>
          <a:p>
            <a:pPr>
              <a:lnSpc>
                <a:spcPct val="90000"/>
              </a:lnSpc>
            </a:pPr>
            <a:endParaRPr lang="it-IT" altLang="en-US" sz="2000" b="0">
              <a:solidFill>
                <a:srgbClr val="0070C0"/>
              </a:solidFill>
              <a:latin typeface=""/>
              <a:cs typeface="Calibri" panose="020F0502020204030204" pitchFamily="34" charset="0"/>
            </a:endParaRPr>
          </a:p>
          <a:p>
            <a:pPr marL="90487" lvl="1">
              <a:lnSpc>
                <a:spcPct val="90000"/>
              </a:lnSpc>
            </a:pPr>
            <a:endParaRPr lang="it-IT" altLang="en-US" sz="2000">
              <a:solidFill>
                <a:srgbClr val="0070C0"/>
              </a:solidFill>
              <a:latin typeface=""/>
              <a:cs typeface="Calibri" panose="020F0502020204030204" pitchFamily="34" charset="0"/>
            </a:endParaRPr>
          </a:p>
        </p:txBody>
      </p:sp>
      <p:graphicFrame>
        <p:nvGraphicFramePr>
          <p:cNvPr id="13" name="Diagram 12">
            <a:extLst>
              <a:ext uri="{FF2B5EF4-FFF2-40B4-BE49-F238E27FC236}">
                <a16:creationId xmlns:a16="http://schemas.microsoft.com/office/drawing/2014/main" id="{033C382D-B589-9144-8866-07A67222F0F3}"/>
              </a:ext>
            </a:extLst>
          </p:cNvPr>
          <p:cNvGraphicFramePr/>
          <p:nvPr/>
        </p:nvGraphicFramePr>
        <p:xfrm>
          <a:off x="179512" y="1592442"/>
          <a:ext cx="5718364" cy="3673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id="{C05771D1-0D1F-9842-B4A0-EEB88411EAAC}"/>
              </a:ext>
            </a:extLst>
          </p:cNvPr>
          <p:cNvSpPr/>
          <p:nvPr/>
        </p:nvSpPr>
        <p:spPr>
          <a:xfrm>
            <a:off x="-2" y="569592"/>
            <a:ext cx="9144001" cy="584775"/>
          </a:xfrm>
          <a:prstGeom prst="rect">
            <a:avLst/>
          </a:prstGeom>
          <a:solidFill>
            <a:srgbClr val="14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2800" dirty="0">
                <a:solidFill>
                  <a:srgbClr val="FFFFFF"/>
                </a:solidFill>
                <a:latin typeface="+mj-lt"/>
                <a:cs typeface="Calibri" panose="020F0502020204030204" pitchFamily="34" charset="0"/>
              </a:rPr>
              <a:t>Promoting Harmonization and Trade in the Asia-Pacific</a:t>
            </a:r>
            <a:endParaRPr lang="en-RU" sz="2800" dirty="0">
              <a:solidFill>
                <a:srgbClr val="FFFFFF"/>
              </a:solidFill>
              <a:latin typeface="+mj-lt"/>
            </a:endParaRPr>
          </a:p>
        </p:txBody>
      </p:sp>
      <p:pic>
        <p:nvPicPr>
          <p:cNvPr id="7" name="Picture 6">
            <a:extLst>
              <a:ext uri="{FF2B5EF4-FFF2-40B4-BE49-F238E27FC236}">
                <a16:creationId xmlns:a16="http://schemas.microsoft.com/office/drawing/2014/main" id="{6FF6A83B-C7A0-6D43-AD14-7D81D8360802}"/>
              </a:ext>
            </a:extLst>
          </p:cNvPr>
          <p:cNvPicPr>
            <a:picLocks noChangeAspect="1"/>
          </p:cNvPicPr>
          <p:nvPr/>
        </p:nvPicPr>
        <p:blipFill>
          <a:blip r:embed="rId9"/>
          <a:stretch>
            <a:fillRect/>
          </a:stretch>
        </p:blipFill>
        <p:spPr>
          <a:xfrm>
            <a:off x="6228184" y="1739713"/>
            <a:ext cx="2597506" cy="33785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306923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5C355E-4AC8-491B-8BE8-4CF16155B945}"/>
              </a:ext>
            </a:extLst>
          </p:cNvPr>
          <p:cNvSpPr/>
          <p:nvPr/>
        </p:nvSpPr>
        <p:spPr>
          <a:xfrm>
            <a:off x="428828" y="5509388"/>
            <a:ext cx="2569934" cy="369332"/>
          </a:xfrm>
          <a:prstGeom prst="rect">
            <a:avLst/>
          </a:prstGeom>
        </p:spPr>
        <p:txBody>
          <a:bodyPr wrap="none">
            <a:spAutoFit/>
          </a:bodyPr>
          <a:lstStyle/>
          <a:p>
            <a:pPr defTabSz="342900"/>
            <a:r>
              <a:rPr lang="en-RU" b="1" dirty="0">
                <a:solidFill>
                  <a:prstClr val="black"/>
                </a:solidFill>
                <a:latin typeface="Helvetica" pitchFamily="2" charset="0"/>
                <a:ea typeface="Roboto" panose="02000000000000000000" pitchFamily="2" charset="0"/>
              </a:rPr>
              <a:t>https://</a:t>
            </a:r>
            <a:r>
              <a:rPr lang="en-US" b="1" dirty="0">
                <a:solidFill>
                  <a:prstClr val="black"/>
                </a:solidFill>
                <a:latin typeface="Helvetica" pitchFamily="2" charset="0"/>
                <a:ea typeface="Roboto" panose="02000000000000000000" pitchFamily="2" charset="0"/>
              </a:rPr>
              <a:t>uncitral.un.org</a:t>
            </a:r>
            <a:endParaRPr lang="en-RU" b="1" dirty="0">
              <a:solidFill>
                <a:prstClr val="black"/>
              </a:solidFill>
              <a:latin typeface="Helvetica" pitchFamily="2" charset="0"/>
              <a:ea typeface="Roboto" panose="02000000000000000000" pitchFamily="2" charset="0"/>
            </a:endParaRPr>
          </a:p>
        </p:txBody>
      </p:sp>
    </p:spTree>
    <p:extLst>
      <p:ext uri="{BB962C8B-B14F-4D97-AF65-F5344CB8AC3E}">
        <p14:creationId xmlns:p14="http://schemas.microsoft.com/office/powerpoint/2010/main" val="2516770594"/>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B02C5D-270A-7747-B32F-BBFB62AB6EFC}"/>
              </a:ext>
            </a:extLst>
          </p:cNvPr>
          <p:cNvSpPr/>
          <p:nvPr/>
        </p:nvSpPr>
        <p:spPr>
          <a:xfrm>
            <a:off x="1280297" y="395959"/>
            <a:ext cx="3291703" cy="323165"/>
          </a:xfrm>
          <a:prstGeom prst="rect">
            <a:avLst/>
          </a:prstGeom>
        </p:spPr>
        <p:txBody>
          <a:bodyPr wrap="square">
            <a:spAutoFit/>
          </a:bodyPr>
          <a:lstStyle/>
          <a:p>
            <a:pPr defTabSz="685800" eaLnBrk="0" fontAlgn="base" hangingPunct="0">
              <a:spcBef>
                <a:spcPct val="0"/>
              </a:spcBef>
              <a:spcAft>
                <a:spcPct val="0"/>
              </a:spcAft>
              <a:defRPr/>
            </a:pPr>
            <a:r>
              <a:rPr lang="en-US" altLang="en-US" sz="1500" b="1" dirty="0">
                <a:solidFill>
                  <a:prstClr val="white"/>
                </a:solidFill>
                <a:latin typeface="Helvetica" pitchFamily="2" charset="0"/>
                <a:cs typeface="Angsana New" panose="02020603050405020304" pitchFamily="18" charset="-34"/>
                <a:sym typeface="Corbel" pitchFamily="34" charset="0"/>
              </a:rPr>
              <a:t>UNCITRAL RCAP 2021 EVENTS</a:t>
            </a:r>
          </a:p>
        </p:txBody>
      </p:sp>
      <p:sp>
        <p:nvSpPr>
          <p:cNvPr id="6" name="Rectangle 5">
            <a:extLst>
              <a:ext uri="{FF2B5EF4-FFF2-40B4-BE49-F238E27FC236}">
                <a16:creationId xmlns:a16="http://schemas.microsoft.com/office/drawing/2014/main" id="{204016DE-F680-1440-8E02-0E6E46D859D0}"/>
              </a:ext>
            </a:extLst>
          </p:cNvPr>
          <p:cNvSpPr/>
          <p:nvPr/>
        </p:nvSpPr>
        <p:spPr>
          <a:xfrm>
            <a:off x="-3166867" y="3495261"/>
            <a:ext cx="4572000" cy="611706"/>
          </a:xfrm>
          <a:prstGeom prst="rect">
            <a:avLst/>
          </a:prstGeom>
        </p:spPr>
        <p:txBody>
          <a:bodyPr>
            <a:spAutoFit/>
          </a:bodyPr>
          <a:lstStyle/>
          <a:p>
            <a:pPr algn="r" defTabSz="685800"/>
            <a:r>
              <a:rPr lang="en-US" sz="1125" b="1" dirty="0">
                <a:solidFill>
                  <a:prstClr val="white"/>
                </a:solidFill>
                <a:latin typeface="Corbel"/>
              </a:rPr>
              <a:t>Incheon Law and </a:t>
            </a:r>
          </a:p>
          <a:p>
            <a:pPr algn="r" defTabSz="685800"/>
            <a:r>
              <a:rPr lang="en-US" sz="1125" b="1" dirty="0">
                <a:solidFill>
                  <a:prstClr val="white"/>
                </a:solidFill>
                <a:latin typeface="Corbel"/>
              </a:rPr>
              <a:t>Business Forum </a:t>
            </a:r>
            <a:br>
              <a:rPr lang="en-US" sz="1125" b="1" dirty="0">
                <a:solidFill>
                  <a:prstClr val="white"/>
                </a:solidFill>
                <a:latin typeface="Corbel"/>
              </a:rPr>
            </a:br>
            <a:endParaRPr lang="en-US" sz="1125" b="1" dirty="0">
              <a:solidFill>
                <a:prstClr val="white"/>
              </a:solidFill>
            </a:endParaRPr>
          </a:p>
        </p:txBody>
      </p:sp>
      <p:sp>
        <p:nvSpPr>
          <p:cNvPr id="7" name="Rectangle 6">
            <a:extLst>
              <a:ext uri="{FF2B5EF4-FFF2-40B4-BE49-F238E27FC236}">
                <a16:creationId xmlns:a16="http://schemas.microsoft.com/office/drawing/2014/main" id="{CF20DC54-F24D-DF40-9B9D-674D2B356B1A}"/>
              </a:ext>
            </a:extLst>
          </p:cNvPr>
          <p:cNvSpPr/>
          <p:nvPr/>
        </p:nvSpPr>
        <p:spPr>
          <a:xfrm>
            <a:off x="1479883" y="3376246"/>
            <a:ext cx="1612232" cy="438582"/>
          </a:xfrm>
          <a:prstGeom prst="rect">
            <a:avLst/>
          </a:prstGeom>
        </p:spPr>
        <p:txBody>
          <a:bodyPr wrap="square">
            <a:spAutoFit/>
          </a:bodyPr>
          <a:lstStyle/>
          <a:p>
            <a:pPr algn="r" defTabSz="685800"/>
            <a:r>
              <a:rPr lang="en-US" sz="1125" b="1" dirty="0">
                <a:solidFill>
                  <a:prstClr val="white"/>
                </a:solidFill>
                <a:latin typeface="Corbel"/>
              </a:rPr>
              <a:t>HK Judicial Summit </a:t>
            </a:r>
            <a:br>
              <a:rPr lang="en-US" sz="1125" b="1" dirty="0">
                <a:solidFill>
                  <a:prstClr val="white"/>
                </a:solidFill>
                <a:latin typeface="Corbel"/>
              </a:rPr>
            </a:br>
            <a:endParaRPr lang="en-US" sz="1125" b="1" dirty="0">
              <a:solidFill>
                <a:prstClr val="white"/>
              </a:solidFill>
              <a:latin typeface="Calibri" panose="020F0502020204030204"/>
            </a:endParaRPr>
          </a:p>
        </p:txBody>
      </p:sp>
      <p:sp>
        <p:nvSpPr>
          <p:cNvPr id="9" name="Rectangle 8">
            <a:extLst>
              <a:ext uri="{FF2B5EF4-FFF2-40B4-BE49-F238E27FC236}">
                <a16:creationId xmlns:a16="http://schemas.microsoft.com/office/drawing/2014/main" id="{A52E87ED-5D43-4947-B02A-12301B8DEF3E}"/>
              </a:ext>
            </a:extLst>
          </p:cNvPr>
          <p:cNvSpPr/>
          <p:nvPr/>
        </p:nvSpPr>
        <p:spPr>
          <a:xfrm>
            <a:off x="264695" y="2572616"/>
            <a:ext cx="4572000" cy="438582"/>
          </a:xfrm>
          <a:prstGeom prst="rect">
            <a:avLst/>
          </a:prstGeom>
        </p:spPr>
        <p:txBody>
          <a:bodyPr>
            <a:spAutoFit/>
          </a:bodyPr>
          <a:lstStyle/>
          <a:p>
            <a:pPr algn="r" defTabSz="685800"/>
            <a:r>
              <a:rPr lang="en-US" sz="1125" b="1" dirty="0">
                <a:solidFill>
                  <a:prstClr val="white"/>
                </a:solidFill>
                <a:latin typeface="Corbel"/>
              </a:rPr>
              <a:t>UNCITRAL Special Session </a:t>
            </a:r>
            <a:br>
              <a:rPr lang="en-US" sz="1125" b="1" dirty="0">
                <a:solidFill>
                  <a:prstClr val="white"/>
                </a:solidFill>
                <a:latin typeface="Corbel"/>
              </a:rPr>
            </a:br>
            <a:endParaRPr lang="en-GB" sz="1125" b="1" dirty="0">
              <a:solidFill>
                <a:prstClr val="white"/>
              </a:solidFill>
              <a:latin typeface="Calibri" panose="020F0502020204030204"/>
            </a:endParaRPr>
          </a:p>
        </p:txBody>
      </p:sp>
      <p:sp>
        <p:nvSpPr>
          <p:cNvPr id="11" name="Rectangle 10">
            <a:extLst>
              <a:ext uri="{FF2B5EF4-FFF2-40B4-BE49-F238E27FC236}">
                <a16:creationId xmlns:a16="http://schemas.microsoft.com/office/drawing/2014/main" id="{C526D9A6-C9D0-BF42-8748-13DE65DE7C3A}"/>
              </a:ext>
            </a:extLst>
          </p:cNvPr>
          <p:cNvSpPr/>
          <p:nvPr/>
        </p:nvSpPr>
        <p:spPr>
          <a:xfrm>
            <a:off x="2105527" y="1857981"/>
            <a:ext cx="4572000" cy="415498"/>
          </a:xfrm>
          <a:prstGeom prst="rect">
            <a:avLst/>
          </a:prstGeom>
        </p:spPr>
        <p:txBody>
          <a:bodyPr lIns="68580" tIns="34290" rIns="68580" bIns="34290" anchor="t">
            <a:spAutoFit/>
          </a:bodyPr>
          <a:lstStyle/>
          <a:p>
            <a:pPr algn="r" defTabSz="685800"/>
            <a:r>
              <a:rPr lang="en-US" sz="1125" b="1" dirty="0">
                <a:solidFill>
                  <a:prstClr val="white"/>
                </a:solidFill>
                <a:latin typeface="Corbel"/>
              </a:rPr>
              <a:t>10</a:t>
            </a:r>
            <a:r>
              <a:rPr lang="en-US" sz="1125" b="1" baseline="30000" dirty="0">
                <a:solidFill>
                  <a:prstClr val="white"/>
                </a:solidFill>
                <a:latin typeface="Corbel"/>
              </a:rPr>
              <a:t>th</a:t>
            </a:r>
            <a:r>
              <a:rPr lang="en-US" sz="1125" b="1" dirty="0">
                <a:solidFill>
                  <a:prstClr val="white"/>
                </a:solidFill>
                <a:latin typeface="Corbel"/>
              </a:rPr>
              <a:t> Asia Pacific ADR Conference </a:t>
            </a:r>
            <a:br>
              <a:rPr lang="en-US" sz="1125" b="1" dirty="0">
                <a:solidFill>
                  <a:prstClr val="white"/>
                </a:solidFill>
                <a:latin typeface="Corbel"/>
              </a:rPr>
            </a:br>
            <a:endParaRPr lang="en-US" sz="1125" b="1" dirty="0">
              <a:solidFill>
                <a:prstClr val="white"/>
              </a:solidFill>
              <a:latin typeface="Yu Gothic" panose="020B0400000000000000" pitchFamily="34" charset="-128"/>
              <a:ea typeface="Yu Gothic" panose="020B0400000000000000" pitchFamily="34" charset="-128"/>
            </a:endParaRPr>
          </a:p>
        </p:txBody>
      </p:sp>
      <p:sp>
        <p:nvSpPr>
          <p:cNvPr id="12" name="Rectangle 11">
            <a:extLst>
              <a:ext uri="{FF2B5EF4-FFF2-40B4-BE49-F238E27FC236}">
                <a16:creationId xmlns:a16="http://schemas.microsoft.com/office/drawing/2014/main" id="{8AA29050-DDCC-7244-A8A8-5EEBB6D4273C}"/>
              </a:ext>
            </a:extLst>
          </p:cNvPr>
          <p:cNvSpPr/>
          <p:nvPr/>
        </p:nvSpPr>
        <p:spPr>
          <a:xfrm>
            <a:off x="3323426" y="1840626"/>
            <a:ext cx="5182763" cy="415498"/>
          </a:xfrm>
          <a:prstGeom prst="rect">
            <a:avLst/>
          </a:prstGeom>
        </p:spPr>
        <p:txBody>
          <a:bodyPr wrap="square" lIns="68580" tIns="34290" rIns="68580" bIns="34290" anchor="t">
            <a:spAutoFit/>
          </a:bodyPr>
          <a:lstStyle/>
          <a:p>
            <a:pPr algn="r" defTabSz="685800"/>
            <a:r>
              <a:rPr lang="en-US" sz="1125" b="1" dirty="0">
                <a:solidFill>
                  <a:prstClr val="white"/>
                </a:solidFill>
                <a:latin typeface="Corbel" panose="020B0503020204020204" pitchFamily="34" charset="0"/>
              </a:rPr>
              <a:t>UNCITRAL </a:t>
            </a:r>
          </a:p>
          <a:p>
            <a:pPr algn="r" defTabSz="685800"/>
            <a:r>
              <a:rPr lang="en-US" sz="1125" b="1" dirty="0">
                <a:solidFill>
                  <a:prstClr val="white"/>
                </a:solidFill>
                <a:latin typeface="Corbel"/>
              </a:rPr>
              <a:t>Asia Pacific Day </a:t>
            </a:r>
            <a:endParaRPr lang="en-US" altLang="ja-JP" sz="1125" dirty="0">
              <a:solidFill>
                <a:prstClr val="white"/>
              </a:solidFill>
              <a:latin typeface="Calibri" panose="020F0502020204030204"/>
              <a:ea typeface="游ゴシック"/>
            </a:endParaRPr>
          </a:p>
        </p:txBody>
      </p:sp>
      <p:sp>
        <p:nvSpPr>
          <p:cNvPr id="14" name="Rectangle 13">
            <a:extLst>
              <a:ext uri="{FF2B5EF4-FFF2-40B4-BE49-F238E27FC236}">
                <a16:creationId xmlns:a16="http://schemas.microsoft.com/office/drawing/2014/main" id="{ECB441A6-52B6-8841-8703-081CDAF669DF}"/>
              </a:ext>
            </a:extLst>
          </p:cNvPr>
          <p:cNvSpPr/>
          <p:nvPr/>
        </p:nvSpPr>
        <p:spPr>
          <a:xfrm>
            <a:off x="21687" y="4315924"/>
            <a:ext cx="1385332" cy="1823576"/>
          </a:xfrm>
          <a:prstGeom prst="rect">
            <a:avLst/>
          </a:prstGeom>
        </p:spPr>
        <p:txBody>
          <a:bodyPr wrap="square">
            <a:spAutoFit/>
          </a:bodyPr>
          <a:lstStyle/>
          <a:p>
            <a:pPr algn="ctr" defTabSz="685800"/>
            <a:r>
              <a:rPr lang="en-US" sz="1125" b="1" dirty="0">
                <a:solidFill>
                  <a:srgbClr val="5B9BD5">
                    <a:lumMod val="40000"/>
                    <a:lumOff val="60000"/>
                  </a:srgbClr>
                </a:solidFill>
                <a:latin typeface="Corbel"/>
              </a:rPr>
              <a:t>Incheon, 6 – 7 Sept. </a:t>
            </a:r>
          </a:p>
          <a:p>
            <a:pPr algn="r" defTabSz="685800"/>
            <a:r>
              <a:rPr lang="en-US" sz="1125" b="1" dirty="0">
                <a:solidFill>
                  <a:srgbClr val="5B9BD5">
                    <a:lumMod val="40000"/>
                    <a:lumOff val="60000"/>
                  </a:srgbClr>
                </a:solidFill>
                <a:latin typeface="Corbel"/>
              </a:rPr>
              <a:t> </a:t>
            </a:r>
            <a:endParaRPr lang="en-US" altLang="ja-JP" sz="1125" b="1" dirty="0">
              <a:solidFill>
                <a:srgbClr val="5B9BD5">
                  <a:lumMod val="40000"/>
                  <a:lumOff val="60000"/>
                </a:srgbClr>
              </a:solidFill>
              <a:latin typeface="Corbel"/>
              <a:ea typeface="游ゴシック" panose="020B0400000000000000" pitchFamily="34" charset="-128"/>
            </a:endParaRPr>
          </a:p>
          <a:p>
            <a:pPr algn="r" defTabSz="685800"/>
            <a:endParaRPr lang="en-US" sz="1125" b="1" i="1" dirty="0">
              <a:solidFill>
                <a:srgbClr val="5B9BD5">
                  <a:lumMod val="40000"/>
                  <a:lumOff val="60000"/>
                </a:srgbClr>
              </a:solidFill>
              <a:latin typeface="Corbel"/>
            </a:endParaRPr>
          </a:p>
          <a:p>
            <a:pPr algn="r" defTabSz="685800"/>
            <a:r>
              <a:rPr lang="en-US" sz="1125" b="1" i="1" dirty="0">
                <a:solidFill>
                  <a:srgbClr val="5B9BD5">
                    <a:lumMod val="40000"/>
                    <a:lumOff val="60000"/>
                  </a:srgbClr>
                </a:solidFill>
                <a:latin typeface="Corbel"/>
              </a:rPr>
              <a:t>Theme: Navigating the storm: Helping MSMEs set sail with legal harmonization</a:t>
            </a:r>
          </a:p>
          <a:p>
            <a:pPr algn="r" defTabSz="685800"/>
            <a:endParaRPr lang="en-US" sz="1125" b="1" dirty="0">
              <a:solidFill>
                <a:srgbClr val="5B9BD5">
                  <a:lumMod val="40000"/>
                  <a:lumOff val="60000"/>
                </a:srgbClr>
              </a:solidFill>
              <a:latin typeface="Corbel"/>
            </a:endParaRPr>
          </a:p>
        </p:txBody>
      </p:sp>
      <p:sp>
        <p:nvSpPr>
          <p:cNvPr id="15" name="Rectangle 14">
            <a:extLst>
              <a:ext uri="{FF2B5EF4-FFF2-40B4-BE49-F238E27FC236}">
                <a16:creationId xmlns:a16="http://schemas.microsoft.com/office/drawing/2014/main" id="{8ECC3611-F478-E340-9081-9B17DA68F756}"/>
              </a:ext>
            </a:extLst>
          </p:cNvPr>
          <p:cNvSpPr/>
          <p:nvPr/>
        </p:nvSpPr>
        <p:spPr>
          <a:xfrm>
            <a:off x="1186778" y="3932482"/>
            <a:ext cx="1912872" cy="1304203"/>
          </a:xfrm>
          <a:prstGeom prst="rect">
            <a:avLst/>
          </a:prstGeom>
        </p:spPr>
        <p:txBody>
          <a:bodyPr wrap="square">
            <a:spAutoFit/>
          </a:bodyPr>
          <a:lstStyle/>
          <a:p>
            <a:pPr algn="r" defTabSz="685800"/>
            <a:r>
              <a:rPr lang="en-US" sz="1125" b="1" dirty="0">
                <a:solidFill>
                  <a:srgbClr val="5B9BD5">
                    <a:lumMod val="40000"/>
                    <a:lumOff val="60000"/>
                  </a:srgbClr>
                </a:solidFill>
                <a:latin typeface="Corbel"/>
              </a:rPr>
              <a:t>HK SAR, China, 1 – 2 Nov. </a:t>
            </a:r>
            <a:br>
              <a:rPr lang="en-US" sz="1125" b="1" dirty="0">
                <a:solidFill>
                  <a:srgbClr val="5B9BD5">
                    <a:lumMod val="40000"/>
                    <a:lumOff val="60000"/>
                  </a:srgbClr>
                </a:solidFill>
                <a:latin typeface="Corbel"/>
              </a:rPr>
            </a:br>
            <a:endParaRPr lang="en-US" sz="1125" b="1" dirty="0">
              <a:solidFill>
                <a:srgbClr val="5B9BD5">
                  <a:lumMod val="40000"/>
                  <a:lumOff val="60000"/>
                </a:srgbClr>
              </a:solidFill>
              <a:latin typeface="Corbel"/>
            </a:endParaRPr>
          </a:p>
          <a:p>
            <a:pPr algn="r" defTabSz="685800"/>
            <a:endParaRPr lang="en-US" sz="1125" b="1" dirty="0">
              <a:solidFill>
                <a:srgbClr val="5B9BD5">
                  <a:lumMod val="40000"/>
                  <a:lumOff val="60000"/>
                </a:srgbClr>
              </a:solidFill>
              <a:latin typeface="Corbel"/>
            </a:endParaRPr>
          </a:p>
          <a:p>
            <a:pPr marL="466725" algn="r" defTabSz="685800"/>
            <a:r>
              <a:rPr lang="en-US" sz="1125" b="1" i="1" dirty="0">
                <a:solidFill>
                  <a:srgbClr val="5B9BD5">
                    <a:lumMod val="40000"/>
                    <a:lumOff val="60000"/>
                  </a:srgbClr>
                </a:solidFill>
                <a:latin typeface="Corbel" panose="020B0503020204020204" pitchFamily="34" charset="0"/>
              </a:rPr>
              <a:t>Theme: “Sustainably Adapting to a New Normal”</a:t>
            </a:r>
          </a:p>
        </p:txBody>
      </p:sp>
      <p:sp>
        <p:nvSpPr>
          <p:cNvPr id="16" name="Rectangle 15">
            <a:extLst>
              <a:ext uri="{FF2B5EF4-FFF2-40B4-BE49-F238E27FC236}">
                <a16:creationId xmlns:a16="http://schemas.microsoft.com/office/drawing/2014/main" id="{6394A6F6-9B76-2140-AD05-FFDCECA947B5}"/>
              </a:ext>
            </a:extLst>
          </p:cNvPr>
          <p:cNvSpPr/>
          <p:nvPr/>
        </p:nvSpPr>
        <p:spPr>
          <a:xfrm>
            <a:off x="3287071" y="3102547"/>
            <a:ext cx="1627274" cy="1996700"/>
          </a:xfrm>
          <a:prstGeom prst="rect">
            <a:avLst/>
          </a:prstGeom>
        </p:spPr>
        <p:txBody>
          <a:bodyPr wrap="square">
            <a:spAutoFit/>
          </a:bodyPr>
          <a:lstStyle/>
          <a:p>
            <a:pPr algn="r" defTabSz="685800"/>
            <a:r>
              <a:rPr lang="en-US" sz="1125" b="1" dirty="0">
                <a:solidFill>
                  <a:srgbClr val="5B9BD5">
                    <a:lumMod val="40000"/>
                    <a:lumOff val="60000"/>
                  </a:srgbClr>
                </a:solidFill>
                <a:latin typeface="Corbel"/>
              </a:rPr>
              <a:t>Seoul, 2 – 3 Nov. </a:t>
            </a:r>
            <a:br>
              <a:rPr lang="en-US" sz="1125" b="1" dirty="0">
                <a:solidFill>
                  <a:srgbClr val="5B9BD5">
                    <a:lumMod val="40000"/>
                    <a:lumOff val="60000"/>
                  </a:srgbClr>
                </a:solidFill>
                <a:latin typeface="Corbel"/>
              </a:rPr>
            </a:br>
            <a:endParaRPr lang="en-US" sz="1125" b="1" dirty="0">
              <a:solidFill>
                <a:srgbClr val="5B9BD5">
                  <a:lumMod val="40000"/>
                  <a:lumOff val="60000"/>
                </a:srgbClr>
              </a:solidFill>
              <a:latin typeface="Corbel"/>
            </a:endParaRPr>
          </a:p>
          <a:p>
            <a:pPr algn="r" defTabSz="685800"/>
            <a:endParaRPr lang="en-US" sz="1125" b="1" i="1" dirty="0">
              <a:solidFill>
                <a:srgbClr val="5B9BD5">
                  <a:lumMod val="40000"/>
                  <a:lumOff val="60000"/>
                </a:srgbClr>
              </a:solidFill>
              <a:latin typeface="Corbel"/>
            </a:endParaRPr>
          </a:p>
          <a:p>
            <a:pPr algn="r" defTabSz="685800"/>
            <a:endParaRPr lang="en-US" sz="1125" b="1" i="1" dirty="0">
              <a:solidFill>
                <a:srgbClr val="5B9BD5">
                  <a:lumMod val="40000"/>
                  <a:lumOff val="60000"/>
                </a:srgbClr>
              </a:solidFill>
              <a:latin typeface="Corbel"/>
            </a:endParaRPr>
          </a:p>
          <a:p>
            <a:pPr algn="r" defTabSz="685800"/>
            <a:endParaRPr lang="en-US" sz="1125" b="1" i="1" dirty="0">
              <a:solidFill>
                <a:srgbClr val="5B9BD5">
                  <a:lumMod val="40000"/>
                  <a:lumOff val="60000"/>
                </a:srgbClr>
              </a:solidFill>
              <a:latin typeface="Corbel"/>
            </a:endParaRPr>
          </a:p>
          <a:p>
            <a:pPr algn="r" defTabSz="685800"/>
            <a:r>
              <a:rPr lang="en-US" sz="1125" b="1" i="1" dirty="0">
                <a:solidFill>
                  <a:srgbClr val="5B9BD5">
                    <a:lumMod val="40000"/>
                    <a:lumOff val="60000"/>
                  </a:srgbClr>
                </a:solidFill>
                <a:latin typeface="Corbel"/>
              </a:rPr>
              <a:t>Theme: “UNCITRAL and Regional Developments </a:t>
            </a:r>
          </a:p>
          <a:p>
            <a:pPr algn="r" defTabSz="685800"/>
            <a:r>
              <a:rPr lang="en-US" sz="1125" b="1" i="1" dirty="0">
                <a:solidFill>
                  <a:srgbClr val="5B9BD5">
                    <a:lumMod val="40000"/>
                    <a:lumOff val="60000"/>
                  </a:srgbClr>
                </a:solidFill>
                <a:latin typeface="Corbel"/>
              </a:rPr>
              <a:t>on Arbitration and Mediation”</a:t>
            </a:r>
          </a:p>
          <a:p>
            <a:pPr algn="r" defTabSz="685800"/>
            <a:endParaRPr lang="en-US" sz="1125" b="1" dirty="0">
              <a:solidFill>
                <a:srgbClr val="5B9BD5">
                  <a:lumMod val="40000"/>
                  <a:lumOff val="60000"/>
                </a:srgbClr>
              </a:solidFill>
              <a:latin typeface="Corbel"/>
            </a:endParaRPr>
          </a:p>
        </p:txBody>
      </p:sp>
      <p:sp>
        <p:nvSpPr>
          <p:cNvPr id="17" name="Rectangle 16">
            <a:extLst>
              <a:ext uri="{FF2B5EF4-FFF2-40B4-BE49-F238E27FC236}">
                <a16:creationId xmlns:a16="http://schemas.microsoft.com/office/drawing/2014/main" id="{35BD42F3-C8F1-E94D-98CD-26DD152C13F6}"/>
              </a:ext>
            </a:extLst>
          </p:cNvPr>
          <p:cNvSpPr/>
          <p:nvPr/>
        </p:nvSpPr>
        <p:spPr>
          <a:xfrm>
            <a:off x="6794835" y="2710784"/>
            <a:ext cx="1700242" cy="1061829"/>
          </a:xfrm>
          <a:prstGeom prst="rect">
            <a:avLst/>
          </a:prstGeom>
        </p:spPr>
        <p:txBody>
          <a:bodyPr wrap="square">
            <a:spAutoFit/>
          </a:bodyPr>
          <a:lstStyle/>
          <a:p>
            <a:pPr algn="r" defTabSz="685800"/>
            <a:r>
              <a:rPr lang="en-US" sz="1125" b="1" dirty="0">
                <a:solidFill>
                  <a:srgbClr val="5B9BD5">
                    <a:lumMod val="40000"/>
                    <a:lumOff val="60000"/>
                  </a:srgbClr>
                </a:solidFill>
                <a:latin typeface="Corbel"/>
              </a:rPr>
              <a:t>Universities in AP region </a:t>
            </a:r>
          </a:p>
          <a:p>
            <a:pPr algn="r" defTabSz="685800"/>
            <a:r>
              <a:rPr lang="en-US" sz="1125" b="1" dirty="0">
                <a:solidFill>
                  <a:srgbClr val="5B9BD5">
                    <a:lumMod val="40000"/>
                    <a:lumOff val="60000"/>
                  </a:srgbClr>
                </a:solidFill>
                <a:latin typeface="Corbel"/>
              </a:rPr>
              <a:t>mid-Sept. – mid-Dec.  </a:t>
            </a:r>
          </a:p>
          <a:p>
            <a:pPr algn="r" defTabSz="685800"/>
            <a:endParaRPr lang="en-US" sz="1125" b="1" dirty="0">
              <a:solidFill>
                <a:srgbClr val="5B9BD5">
                  <a:lumMod val="40000"/>
                  <a:lumOff val="60000"/>
                </a:srgbClr>
              </a:solidFill>
              <a:latin typeface="Corbel"/>
            </a:endParaRPr>
          </a:p>
          <a:p>
            <a:pPr algn="r" defTabSz="685800"/>
            <a:r>
              <a:rPr lang="en-US" sz="900" b="1" i="1" dirty="0">
                <a:solidFill>
                  <a:srgbClr val="5B9BD5">
                    <a:lumMod val="40000"/>
                    <a:lumOff val="60000"/>
                  </a:srgbClr>
                </a:solidFill>
                <a:latin typeface="Corbel"/>
              </a:rPr>
              <a:t>Theme: “Enabling MSMEs and Assisting Economic Recovery through Legal </a:t>
            </a:r>
            <a:r>
              <a:rPr lang="en-US" sz="900" b="1" i="1" dirty="0">
                <a:solidFill>
                  <a:srgbClr val="4472C4">
                    <a:lumMod val="40000"/>
                    <a:lumOff val="60000"/>
                  </a:srgbClr>
                </a:solidFill>
                <a:latin typeface="Corbel"/>
              </a:rPr>
              <a:t>Harmonization</a:t>
            </a:r>
            <a:r>
              <a:rPr lang="en-US" sz="1125" b="1" i="1" dirty="0">
                <a:solidFill>
                  <a:srgbClr val="5B9BD5">
                    <a:lumMod val="40000"/>
                    <a:lumOff val="60000"/>
                  </a:srgbClr>
                </a:solidFill>
                <a:latin typeface="Corbel"/>
              </a:rPr>
              <a:t>”</a:t>
            </a:r>
            <a:endParaRPr lang="en-GB" sz="1125" b="1" i="1" dirty="0">
              <a:solidFill>
                <a:srgbClr val="5B9BD5">
                  <a:lumMod val="40000"/>
                  <a:lumOff val="60000"/>
                </a:srgbClr>
              </a:solidFill>
              <a:latin typeface="Calibri" panose="020F0502020204030204"/>
            </a:endParaRPr>
          </a:p>
        </p:txBody>
      </p:sp>
      <p:sp>
        <p:nvSpPr>
          <p:cNvPr id="18" name="Rectangle 17">
            <a:extLst>
              <a:ext uri="{FF2B5EF4-FFF2-40B4-BE49-F238E27FC236}">
                <a16:creationId xmlns:a16="http://schemas.microsoft.com/office/drawing/2014/main" id="{C3C10840-EBBD-6947-947F-F90FC418B54F}"/>
              </a:ext>
            </a:extLst>
          </p:cNvPr>
          <p:cNvSpPr/>
          <p:nvPr/>
        </p:nvSpPr>
        <p:spPr>
          <a:xfrm>
            <a:off x="5031653" y="2420303"/>
            <a:ext cx="1645874" cy="1823576"/>
          </a:xfrm>
          <a:prstGeom prst="rect">
            <a:avLst/>
          </a:prstGeom>
        </p:spPr>
        <p:txBody>
          <a:bodyPr wrap="square">
            <a:spAutoFit/>
          </a:bodyPr>
          <a:lstStyle/>
          <a:p>
            <a:pPr algn="r" defTabSz="685800"/>
            <a:r>
              <a:rPr lang="en-US" sz="1125" b="1" dirty="0">
                <a:solidFill>
                  <a:srgbClr val="5B9BD5">
                    <a:lumMod val="40000"/>
                    <a:lumOff val="60000"/>
                  </a:srgbClr>
                </a:solidFill>
                <a:latin typeface="Corbel"/>
              </a:rPr>
              <a:t>Seoul, 4 – 5 Nov. </a:t>
            </a:r>
            <a:br>
              <a:rPr lang="en-US" sz="1125" b="1" dirty="0">
                <a:solidFill>
                  <a:srgbClr val="5B9BD5">
                    <a:lumMod val="40000"/>
                    <a:lumOff val="60000"/>
                  </a:srgbClr>
                </a:solidFill>
                <a:latin typeface="Corbel"/>
              </a:rPr>
            </a:br>
            <a:endParaRPr lang="en-US" altLang="ja-JP" sz="1125" b="1" dirty="0">
              <a:solidFill>
                <a:srgbClr val="5B9BD5">
                  <a:lumMod val="40000"/>
                  <a:lumOff val="60000"/>
                </a:srgbClr>
              </a:solidFill>
              <a:latin typeface="Corbel"/>
              <a:ea typeface="游ゴシック" panose="020B0400000000000000" pitchFamily="34" charset="-128"/>
            </a:endParaRPr>
          </a:p>
          <a:p>
            <a:pPr algn="ctr" defTabSz="685800"/>
            <a:endParaRPr lang="en-US" sz="1125" b="1" dirty="0">
              <a:solidFill>
                <a:srgbClr val="5B9BD5">
                  <a:lumMod val="40000"/>
                  <a:lumOff val="60000"/>
                </a:srgbClr>
              </a:solidFill>
              <a:latin typeface="Corbel"/>
            </a:endParaRPr>
          </a:p>
          <a:p>
            <a:pPr algn="r" defTabSz="685800"/>
            <a:endParaRPr lang="en-US" sz="1125" b="1" i="1" dirty="0">
              <a:solidFill>
                <a:srgbClr val="5B9BD5">
                  <a:lumMod val="40000"/>
                  <a:lumOff val="60000"/>
                </a:srgbClr>
              </a:solidFill>
              <a:latin typeface="Corbel"/>
            </a:endParaRPr>
          </a:p>
          <a:p>
            <a:pPr algn="r" defTabSz="685800"/>
            <a:endParaRPr lang="en-US" sz="1125" b="1" i="1" dirty="0">
              <a:solidFill>
                <a:srgbClr val="5B9BD5">
                  <a:lumMod val="40000"/>
                  <a:lumOff val="60000"/>
                </a:srgbClr>
              </a:solidFill>
              <a:latin typeface="Corbel"/>
            </a:endParaRPr>
          </a:p>
          <a:p>
            <a:pPr algn="r" defTabSz="685800"/>
            <a:r>
              <a:rPr lang="en-US" sz="1125" b="1" i="1" dirty="0">
                <a:solidFill>
                  <a:srgbClr val="5B9BD5">
                    <a:lumMod val="40000"/>
                    <a:lumOff val="60000"/>
                  </a:srgbClr>
                </a:solidFill>
                <a:latin typeface="Corbel"/>
              </a:rPr>
              <a:t>Theme: “Innovating the Future of Dispute Resolution beyond 2021: The Journey Continues”</a:t>
            </a:r>
          </a:p>
        </p:txBody>
      </p:sp>
      <p:pic>
        <p:nvPicPr>
          <p:cNvPr id="3" name="Picture 2">
            <a:extLst>
              <a:ext uri="{FF2B5EF4-FFF2-40B4-BE49-F238E27FC236}">
                <a16:creationId xmlns:a16="http://schemas.microsoft.com/office/drawing/2014/main" id="{9AA8B3A6-4A12-5D41-A98D-1501685BCD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3149" y="5004026"/>
            <a:ext cx="2657446" cy="846131"/>
          </a:xfrm>
          <a:prstGeom prst="rect">
            <a:avLst/>
          </a:prstGeom>
        </p:spPr>
      </p:pic>
      <p:pic>
        <p:nvPicPr>
          <p:cNvPr id="23" name="Graphic 23" descr="A brushstroke">
            <a:extLst>
              <a:ext uri="{FF2B5EF4-FFF2-40B4-BE49-F238E27FC236}">
                <a16:creationId xmlns:a16="http://schemas.microsoft.com/office/drawing/2014/main" id="{A56386D4-0D0E-4665-880E-E2D32B60BA7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5372" y="3954872"/>
            <a:ext cx="1645530" cy="471780"/>
          </a:xfrm>
          <a:prstGeom prst="rect">
            <a:avLst/>
          </a:prstGeom>
        </p:spPr>
      </p:pic>
      <p:pic>
        <p:nvPicPr>
          <p:cNvPr id="24" name="Graphic 23" descr="A brushstroke">
            <a:extLst>
              <a:ext uri="{FF2B5EF4-FFF2-40B4-BE49-F238E27FC236}">
                <a16:creationId xmlns:a16="http://schemas.microsoft.com/office/drawing/2014/main" id="{D0B22D1E-A1AB-4059-9220-FE5DFFF868FE}"/>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2660994" y="2761828"/>
            <a:ext cx="2411604" cy="523634"/>
          </a:xfrm>
          <a:prstGeom prst="rect">
            <a:avLst/>
          </a:prstGeom>
        </p:spPr>
      </p:pic>
      <p:pic>
        <p:nvPicPr>
          <p:cNvPr id="25" name="Graphic 24" descr="A brushstroke">
            <a:extLst>
              <a:ext uri="{FF2B5EF4-FFF2-40B4-BE49-F238E27FC236}">
                <a16:creationId xmlns:a16="http://schemas.microsoft.com/office/drawing/2014/main" id="{D7E30801-3FB0-4D5A-95FC-1CD525D9803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77894" y="3561610"/>
            <a:ext cx="1645531" cy="533516"/>
          </a:xfrm>
          <a:prstGeom prst="rect">
            <a:avLst/>
          </a:prstGeom>
        </p:spPr>
      </p:pic>
      <p:pic>
        <p:nvPicPr>
          <p:cNvPr id="26" name="Graphic 25" descr="A brushstroke">
            <a:extLst>
              <a:ext uri="{FF2B5EF4-FFF2-40B4-BE49-F238E27FC236}">
                <a16:creationId xmlns:a16="http://schemas.microsoft.com/office/drawing/2014/main" id="{8F5D1338-D1C3-4840-ACB2-3F0CAD9C74D0}"/>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4521345" y="2026279"/>
            <a:ext cx="2411604" cy="532193"/>
          </a:xfrm>
          <a:prstGeom prst="rect">
            <a:avLst/>
          </a:prstGeom>
        </p:spPr>
      </p:pic>
      <p:pic>
        <p:nvPicPr>
          <p:cNvPr id="27" name="Graphic 26" descr="A brushstroke">
            <a:extLst>
              <a:ext uri="{FF2B5EF4-FFF2-40B4-BE49-F238E27FC236}">
                <a16:creationId xmlns:a16="http://schemas.microsoft.com/office/drawing/2014/main" id="{92CC9406-13A0-4143-9BDF-7FDF6CFBF91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70337" y="2127957"/>
            <a:ext cx="1883999" cy="532193"/>
          </a:xfrm>
          <a:prstGeom prst="rect">
            <a:avLst/>
          </a:prstGeom>
        </p:spPr>
      </p:pic>
    </p:spTree>
    <p:extLst>
      <p:ext uri="{BB962C8B-B14F-4D97-AF65-F5344CB8AC3E}">
        <p14:creationId xmlns:p14="http://schemas.microsoft.com/office/powerpoint/2010/main" val="245059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FB0439-27A3-4FB7-8524-D3CD21B355FA}"/>
              </a:ext>
            </a:extLst>
          </p:cNvPr>
          <p:cNvPicPr>
            <a:picLocks noChangeAspect="1"/>
          </p:cNvPicPr>
          <p:nvPr/>
        </p:nvPicPr>
        <p:blipFill>
          <a:blip r:embed="rId3"/>
          <a:stretch>
            <a:fillRect/>
          </a:stretch>
        </p:blipFill>
        <p:spPr>
          <a:xfrm>
            <a:off x="0" y="4500867"/>
            <a:ext cx="9144000" cy="1511808"/>
          </a:xfrm>
          <a:prstGeom prst="rect">
            <a:avLst/>
          </a:prstGeom>
        </p:spPr>
      </p:pic>
      <p:sp>
        <p:nvSpPr>
          <p:cNvPr id="8" name="Title 4">
            <a:extLst>
              <a:ext uri="{FF2B5EF4-FFF2-40B4-BE49-F238E27FC236}">
                <a16:creationId xmlns:a16="http://schemas.microsoft.com/office/drawing/2014/main" id="{D3170B5C-B93D-9045-8103-F182BFD854D8}"/>
              </a:ext>
            </a:extLst>
          </p:cNvPr>
          <p:cNvSpPr txBox="1">
            <a:spLocks/>
          </p:cNvSpPr>
          <p:nvPr/>
        </p:nvSpPr>
        <p:spPr bwMode="auto">
          <a:xfrm>
            <a:off x="571437" y="2316460"/>
            <a:ext cx="3892093" cy="911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400" b="1">
                <a:solidFill>
                  <a:srgbClr val="145897"/>
                </a:solidFill>
                <a:latin typeface="+mj-lt"/>
                <a:ea typeface="+mj-ea"/>
                <a:cs typeface="+mj-cs"/>
              </a:defRPr>
            </a:lvl1pPr>
            <a:lvl2pPr algn="l" rtl="0" eaLnBrk="0" fontAlgn="base" hangingPunct="0">
              <a:spcBef>
                <a:spcPct val="0"/>
              </a:spcBef>
              <a:spcAft>
                <a:spcPct val="0"/>
              </a:spcAft>
              <a:defRPr sz="3400" b="1">
                <a:solidFill>
                  <a:srgbClr val="145897"/>
                </a:solidFill>
                <a:latin typeface="Helvetica" pitchFamily="34" charset="0"/>
              </a:defRPr>
            </a:lvl2pPr>
            <a:lvl3pPr algn="l" rtl="0" eaLnBrk="0" fontAlgn="base" hangingPunct="0">
              <a:spcBef>
                <a:spcPct val="0"/>
              </a:spcBef>
              <a:spcAft>
                <a:spcPct val="0"/>
              </a:spcAft>
              <a:defRPr sz="3400" b="1">
                <a:solidFill>
                  <a:srgbClr val="145897"/>
                </a:solidFill>
                <a:latin typeface="Helvetica" pitchFamily="34" charset="0"/>
              </a:defRPr>
            </a:lvl3pPr>
            <a:lvl4pPr algn="l" rtl="0" eaLnBrk="0" fontAlgn="base" hangingPunct="0">
              <a:spcBef>
                <a:spcPct val="0"/>
              </a:spcBef>
              <a:spcAft>
                <a:spcPct val="0"/>
              </a:spcAft>
              <a:defRPr sz="3400" b="1">
                <a:solidFill>
                  <a:srgbClr val="145897"/>
                </a:solidFill>
                <a:latin typeface="Helvetica" pitchFamily="34" charset="0"/>
              </a:defRPr>
            </a:lvl4pPr>
            <a:lvl5pPr algn="l" rtl="0" eaLnBrk="0" fontAlgn="base" hangingPunct="0">
              <a:spcBef>
                <a:spcPct val="0"/>
              </a:spcBef>
              <a:spcAft>
                <a:spcPct val="0"/>
              </a:spcAft>
              <a:defRPr sz="3400" b="1">
                <a:solidFill>
                  <a:srgbClr val="145897"/>
                </a:solidFill>
                <a:latin typeface="Helvetica" pitchFamily="34" charset="0"/>
              </a:defRPr>
            </a:lvl5pPr>
            <a:lvl6pPr marL="457200" algn="l" rtl="0" fontAlgn="base">
              <a:spcBef>
                <a:spcPct val="0"/>
              </a:spcBef>
              <a:spcAft>
                <a:spcPct val="0"/>
              </a:spcAft>
              <a:defRPr sz="3400" b="1">
                <a:solidFill>
                  <a:srgbClr val="145897"/>
                </a:solidFill>
                <a:latin typeface="Helvetica" pitchFamily="34" charset="0"/>
              </a:defRPr>
            </a:lvl6pPr>
            <a:lvl7pPr marL="914400" algn="l" rtl="0" fontAlgn="base">
              <a:spcBef>
                <a:spcPct val="0"/>
              </a:spcBef>
              <a:spcAft>
                <a:spcPct val="0"/>
              </a:spcAft>
              <a:defRPr sz="3400" b="1">
                <a:solidFill>
                  <a:srgbClr val="145897"/>
                </a:solidFill>
                <a:latin typeface="Helvetica" pitchFamily="34" charset="0"/>
              </a:defRPr>
            </a:lvl7pPr>
            <a:lvl8pPr marL="1371600" algn="l" rtl="0" fontAlgn="base">
              <a:spcBef>
                <a:spcPct val="0"/>
              </a:spcBef>
              <a:spcAft>
                <a:spcPct val="0"/>
              </a:spcAft>
              <a:defRPr sz="3400" b="1">
                <a:solidFill>
                  <a:srgbClr val="145897"/>
                </a:solidFill>
                <a:latin typeface="Helvetica" pitchFamily="34" charset="0"/>
              </a:defRPr>
            </a:lvl8pPr>
            <a:lvl9pPr marL="1828800" algn="l" rtl="0" fontAlgn="base">
              <a:spcBef>
                <a:spcPct val="0"/>
              </a:spcBef>
              <a:spcAft>
                <a:spcPct val="0"/>
              </a:spcAft>
              <a:defRPr sz="3400" b="1">
                <a:solidFill>
                  <a:srgbClr val="145897"/>
                </a:solidFill>
                <a:latin typeface="Helvetica" pitchFamily="34" charset="0"/>
              </a:defRPr>
            </a:lvl9pPr>
          </a:lstStyle>
          <a:p>
            <a:r>
              <a:rPr lang="en-RU" sz="4400" kern="0" dirty="0">
                <a:solidFill>
                  <a:srgbClr val="24468E"/>
                </a:solidFill>
                <a:latin typeface=""/>
              </a:rPr>
              <a:t>THANK YOU</a:t>
            </a:r>
            <a:endParaRPr lang="en-RU" sz="5400" kern="0" dirty="0">
              <a:solidFill>
                <a:srgbClr val="24468E"/>
              </a:solidFill>
              <a:latin typeface=""/>
            </a:endParaRPr>
          </a:p>
        </p:txBody>
      </p:sp>
      <p:cxnSp>
        <p:nvCxnSpPr>
          <p:cNvPr id="9" name="Straight Connector 8">
            <a:extLst>
              <a:ext uri="{FF2B5EF4-FFF2-40B4-BE49-F238E27FC236}">
                <a16:creationId xmlns:a16="http://schemas.microsoft.com/office/drawing/2014/main" id="{329FA5AD-F845-8A43-8678-005550BF20B2}"/>
              </a:ext>
            </a:extLst>
          </p:cNvPr>
          <p:cNvCxnSpPr>
            <a:cxnSpLocks/>
          </p:cNvCxnSpPr>
          <p:nvPr/>
        </p:nvCxnSpPr>
        <p:spPr>
          <a:xfrm flipV="1">
            <a:off x="4363298" y="2221219"/>
            <a:ext cx="0" cy="1728192"/>
          </a:xfrm>
          <a:prstGeom prst="line">
            <a:avLst/>
          </a:prstGeom>
          <a:ln w="25400">
            <a:solidFill>
              <a:srgbClr val="24468E"/>
            </a:solidFill>
          </a:ln>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D2391574-F6A0-E542-9DE5-E7C152B399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9418" y="4509120"/>
            <a:ext cx="1389916" cy="141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F521DBEA-C4B2-994D-B4AC-D51D9A7A54FF}"/>
              </a:ext>
            </a:extLst>
          </p:cNvPr>
          <p:cNvSpPr txBox="1"/>
          <p:nvPr/>
        </p:nvSpPr>
        <p:spPr>
          <a:xfrm>
            <a:off x="571437" y="3318108"/>
            <a:ext cx="3655168" cy="461665"/>
          </a:xfrm>
          <a:prstGeom prst="rect">
            <a:avLst/>
          </a:prstGeom>
          <a:noFill/>
        </p:spPr>
        <p:txBody>
          <a:bodyPr wrap="none" rtlCol="0">
            <a:spAutoFit/>
          </a:bodyPr>
          <a:lstStyle/>
          <a:p>
            <a:r>
              <a:rPr lang="ko-KR" altLang="en-US" sz="2400" b="1" dirty="0">
                <a:solidFill>
                  <a:srgbClr val="24468E"/>
                </a:solidFill>
              </a:rPr>
              <a:t>경청해주셔서 감사합니다</a:t>
            </a:r>
          </a:p>
        </p:txBody>
      </p:sp>
      <p:pic>
        <p:nvPicPr>
          <p:cNvPr id="12" name="Picture 11" descr="Graphical user interface, text&#10;&#10;Description automatically generated">
            <a:extLst>
              <a:ext uri="{FF2B5EF4-FFF2-40B4-BE49-F238E27FC236}">
                <a16:creationId xmlns:a16="http://schemas.microsoft.com/office/drawing/2014/main" id="{85CF1E4F-8548-4F92-95A1-651C94905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906" y="2041074"/>
            <a:ext cx="4320476" cy="1908337"/>
          </a:xfrm>
          <a:prstGeom prst="rect">
            <a:avLst/>
          </a:prstGeom>
        </p:spPr>
      </p:pic>
      <p:sp>
        <p:nvSpPr>
          <p:cNvPr id="16" name="Title 4">
            <a:extLst>
              <a:ext uri="{FF2B5EF4-FFF2-40B4-BE49-F238E27FC236}">
                <a16:creationId xmlns:a16="http://schemas.microsoft.com/office/drawing/2014/main" id="{85EB81BA-1889-4F5C-B168-8F3F51B26E86}"/>
              </a:ext>
            </a:extLst>
          </p:cNvPr>
          <p:cNvSpPr txBox="1">
            <a:spLocks/>
          </p:cNvSpPr>
          <p:nvPr/>
        </p:nvSpPr>
        <p:spPr bwMode="auto">
          <a:xfrm>
            <a:off x="3934940" y="4800842"/>
            <a:ext cx="3314485" cy="911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400" b="1">
                <a:solidFill>
                  <a:srgbClr val="145897"/>
                </a:solidFill>
                <a:latin typeface="+mj-lt"/>
                <a:ea typeface="+mj-ea"/>
                <a:cs typeface="+mj-cs"/>
              </a:defRPr>
            </a:lvl1pPr>
            <a:lvl2pPr algn="l" rtl="0" eaLnBrk="0" fontAlgn="base" hangingPunct="0">
              <a:spcBef>
                <a:spcPct val="0"/>
              </a:spcBef>
              <a:spcAft>
                <a:spcPct val="0"/>
              </a:spcAft>
              <a:defRPr sz="3400" b="1">
                <a:solidFill>
                  <a:srgbClr val="145897"/>
                </a:solidFill>
                <a:latin typeface="Helvetica" pitchFamily="34" charset="0"/>
              </a:defRPr>
            </a:lvl2pPr>
            <a:lvl3pPr algn="l" rtl="0" eaLnBrk="0" fontAlgn="base" hangingPunct="0">
              <a:spcBef>
                <a:spcPct val="0"/>
              </a:spcBef>
              <a:spcAft>
                <a:spcPct val="0"/>
              </a:spcAft>
              <a:defRPr sz="3400" b="1">
                <a:solidFill>
                  <a:srgbClr val="145897"/>
                </a:solidFill>
                <a:latin typeface="Helvetica" pitchFamily="34" charset="0"/>
              </a:defRPr>
            </a:lvl3pPr>
            <a:lvl4pPr algn="l" rtl="0" eaLnBrk="0" fontAlgn="base" hangingPunct="0">
              <a:spcBef>
                <a:spcPct val="0"/>
              </a:spcBef>
              <a:spcAft>
                <a:spcPct val="0"/>
              </a:spcAft>
              <a:defRPr sz="3400" b="1">
                <a:solidFill>
                  <a:srgbClr val="145897"/>
                </a:solidFill>
                <a:latin typeface="Helvetica" pitchFamily="34" charset="0"/>
              </a:defRPr>
            </a:lvl4pPr>
            <a:lvl5pPr algn="l" rtl="0" eaLnBrk="0" fontAlgn="base" hangingPunct="0">
              <a:spcBef>
                <a:spcPct val="0"/>
              </a:spcBef>
              <a:spcAft>
                <a:spcPct val="0"/>
              </a:spcAft>
              <a:defRPr sz="3400" b="1">
                <a:solidFill>
                  <a:srgbClr val="145897"/>
                </a:solidFill>
                <a:latin typeface="Helvetica" pitchFamily="34" charset="0"/>
              </a:defRPr>
            </a:lvl5pPr>
            <a:lvl6pPr marL="457200" algn="l" rtl="0" fontAlgn="base">
              <a:spcBef>
                <a:spcPct val="0"/>
              </a:spcBef>
              <a:spcAft>
                <a:spcPct val="0"/>
              </a:spcAft>
              <a:defRPr sz="3400" b="1">
                <a:solidFill>
                  <a:srgbClr val="145897"/>
                </a:solidFill>
                <a:latin typeface="Helvetica" pitchFamily="34" charset="0"/>
              </a:defRPr>
            </a:lvl6pPr>
            <a:lvl7pPr marL="914400" algn="l" rtl="0" fontAlgn="base">
              <a:spcBef>
                <a:spcPct val="0"/>
              </a:spcBef>
              <a:spcAft>
                <a:spcPct val="0"/>
              </a:spcAft>
              <a:defRPr sz="3400" b="1">
                <a:solidFill>
                  <a:srgbClr val="145897"/>
                </a:solidFill>
                <a:latin typeface="Helvetica" pitchFamily="34" charset="0"/>
              </a:defRPr>
            </a:lvl7pPr>
            <a:lvl8pPr marL="1371600" algn="l" rtl="0" fontAlgn="base">
              <a:spcBef>
                <a:spcPct val="0"/>
              </a:spcBef>
              <a:spcAft>
                <a:spcPct val="0"/>
              </a:spcAft>
              <a:defRPr sz="3400" b="1">
                <a:solidFill>
                  <a:srgbClr val="145897"/>
                </a:solidFill>
                <a:latin typeface="Helvetica" pitchFamily="34" charset="0"/>
              </a:defRPr>
            </a:lvl8pPr>
            <a:lvl9pPr marL="1828800" algn="l" rtl="0" fontAlgn="base">
              <a:spcBef>
                <a:spcPct val="0"/>
              </a:spcBef>
              <a:spcAft>
                <a:spcPct val="0"/>
              </a:spcAft>
              <a:defRPr sz="3400" b="1">
                <a:solidFill>
                  <a:srgbClr val="145897"/>
                </a:solidFill>
                <a:latin typeface="Helvetica" pitchFamily="34" charset="0"/>
              </a:defRPr>
            </a:lvl9pPr>
          </a:lstStyle>
          <a:p>
            <a:r>
              <a:rPr lang="en-US" sz="2000" kern="0" cap="all" dirty="0">
                <a:solidFill>
                  <a:srgbClr val="24468E"/>
                </a:solidFill>
                <a:latin typeface=""/>
              </a:rPr>
              <a:t>Subscribe to RCAP’s mailing list!</a:t>
            </a:r>
            <a:r>
              <a:rPr lang="ko-KR" altLang="en-US" sz="2000" kern="0" cap="all" dirty="0">
                <a:solidFill>
                  <a:srgbClr val="24468E"/>
                </a:solidFill>
                <a:latin typeface=""/>
              </a:rPr>
              <a:t> </a:t>
            </a:r>
            <a:endParaRPr lang="en-US" altLang="ko-KR" sz="2000" kern="0" cap="all" dirty="0">
              <a:solidFill>
                <a:srgbClr val="24468E"/>
              </a:solidFill>
              <a:latin typeface=""/>
            </a:endParaRPr>
          </a:p>
          <a:p>
            <a:r>
              <a:rPr lang="en-US" altLang="ko-KR" sz="2000" kern="0" cap="all" dirty="0">
                <a:solidFill>
                  <a:srgbClr val="24468E"/>
                </a:solidFill>
                <a:latin typeface=""/>
              </a:rPr>
              <a:t>RCAP </a:t>
            </a:r>
            <a:r>
              <a:rPr lang="ko-KR" altLang="en-US" sz="2000" kern="0" cap="all" dirty="0">
                <a:solidFill>
                  <a:srgbClr val="24468E"/>
                </a:solidFill>
                <a:latin typeface=""/>
              </a:rPr>
              <a:t>메일링리스트에 가입하세요</a:t>
            </a:r>
            <a:endParaRPr lang="en-RU" sz="2000" kern="0" cap="all" dirty="0">
              <a:solidFill>
                <a:srgbClr val="24468E"/>
              </a:solidFill>
              <a:latin typeface=""/>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69482432F09C41A9B6637C55BB4FE1" ma:contentTypeVersion="12" ma:contentTypeDescription="Create a new document." ma:contentTypeScope="" ma:versionID="09a5d454c6b1efdb90848c055ce6c0be">
  <xsd:schema xmlns:xsd="http://www.w3.org/2001/XMLSchema" xmlns:xs="http://www.w3.org/2001/XMLSchema" xmlns:p="http://schemas.microsoft.com/office/2006/metadata/properties" xmlns:ns3="68398894-925c-4a7c-a539-e5def019f0b7" xmlns:ns4="2c25d43f-5452-4477-bade-3d5a42f6b6ec" targetNamespace="http://schemas.microsoft.com/office/2006/metadata/properties" ma:root="true" ma:fieldsID="91510867a04c09e37e7d92a41e1e9269" ns3:_="" ns4:_="">
    <xsd:import namespace="68398894-925c-4a7c-a539-e5def019f0b7"/>
    <xsd:import namespace="2c25d43f-5452-4477-bade-3d5a42f6b6e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98894-925c-4a7c-a539-e5def019f0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25d43f-5452-4477-bade-3d5a42f6b6e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c25d43f-5452-4477-bade-3d5a42f6b6ec">
      <UserInfo>
        <DisplayName>Jose Estrella-Faria</DisplayName>
        <AccountId>26</AccountId>
        <AccountType/>
      </UserInfo>
    </SharedWithUsers>
  </documentManagement>
</p:properties>
</file>

<file path=customXml/itemProps1.xml><?xml version="1.0" encoding="utf-8"?>
<ds:datastoreItem xmlns:ds="http://schemas.openxmlformats.org/officeDocument/2006/customXml" ds:itemID="{15E4B4D9-B952-49A8-94E2-332542AC6E96}">
  <ds:schemaRefs>
    <ds:schemaRef ds:uri="http://schemas.microsoft.com/sharepoint/v3/contenttype/forms"/>
  </ds:schemaRefs>
</ds:datastoreItem>
</file>

<file path=customXml/itemProps2.xml><?xml version="1.0" encoding="utf-8"?>
<ds:datastoreItem xmlns:ds="http://schemas.openxmlformats.org/officeDocument/2006/customXml" ds:itemID="{FF1907C3-1EBC-4B93-848F-16B92139F913}">
  <ds:schemaRefs>
    <ds:schemaRef ds:uri="2c25d43f-5452-4477-bade-3d5a42f6b6ec"/>
    <ds:schemaRef ds:uri="68398894-925c-4a7c-a539-e5def019f0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663F947-3B8B-47F9-8713-0EEC24FC092B}">
  <ds:schemaRefs>
    <ds:schemaRef ds:uri="2c25d43f-5452-4477-bade-3d5a42f6b6ec"/>
    <ds:schemaRef ds:uri="68398894-925c-4a7c-a539-e5def019f0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342</TotalTime>
  <Words>1545</Words>
  <Application>Microsoft Office PowerPoint</Application>
  <PresentationFormat>On-screen Show (4:3)</PresentationFormat>
  <Paragraphs>129</Paragraphs>
  <Slides>8</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Yu Gothic</vt:lpstr>
      <vt:lpstr>Arial</vt:lpstr>
      <vt:lpstr>Calibri</vt:lpstr>
      <vt:lpstr>Calibri Light</vt:lpstr>
      <vt:lpstr>Corbel</vt:lpstr>
      <vt:lpstr>Helvetica</vt:lpstr>
      <vt:lpstr>Times New Roman</vt:lpstr>
      <vt:lpstr>Default Design</vt:lpstr>
      <vt:lpstr>Office Theme</vt:lpstr>
      <vt:lpstr>1_Office Theme</vt:lpstr>
      <vt:lpstr>UNCITRAL: Legal Harmonization, Innovation, and the Digital Economy (22 OCTOBER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UNOV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 Jarrar</dc:creator>
  <cp:lastModifiedBy>Athita Komindr</cp:lastModifiedBy>
  <cp:revision>4</cp:revision>
  <cp:lastPrinted>2019-05-24T14:33:07Z</cp:lastPrinted>
  <dcterms:created xsi:type="dcterms:W3CDTF">2016-06-06T15:58:23Z</dcterms:created>
  <dcterms:modified xsi:type="dcterms:W3CDTF">2021-10-20T05:57:50Z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0x0101007469482432F09C41A9B6637C55BB4FE1</vt:lpwstr>
  </property>
</Properties>
</file>