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826" r:id="rId6"/>
    <p:sldId id="827" r:id="rId7"/>
    <p:sldId id="828" r:id="rId8"/>
    <p:sldId id="275" r:id="rId9"/>
    <p:sldId id="285" r:id="rId10"/>
    <p:sldId id="266" r:id="rId11"/>
    <p:sldId id="263" r:id="rId12"/>
    <p:sldId id="829" r:id="rId13"/>
    <p:sldId id="279" r:id="rId14"/>
    <p:sldId id="290" r:id="rId15"/>
    <p:sldId id="291" r:id="rId16"/>
    <p:sldId id="830" r:id="rId17"/>
    <p:sldId id="831" r:id="rId18"/>
    <p:sldId id="697" r:id="rId19"/>
    <p:sldId id="693" r:id="rId20"/>
    <p:sldId id="701" r:id="rId21"/>
    <p:sldId id="704" r:id="rId22"/>
    <p:sldId id="327" r:id="rId23"/>
    <p:sldId id="699" r:id="rId24"/>
    <p:sldId id="257" r:id="rId25"/>
    <p:sldId id="273" r:id="rId26"/>
    <p:sldId id="274" r:id="rId27"/>
    <p:sldId id="271" r:id="rId28"/>
    <p:sldId id="272" r:id="rId29"/>
    <p:sldId id="269" r:id="rId30"/>
    <p:sldId id="517" r:id="rId31"/>
    <p:sldId id="503" r:id="rId32"/>
    <p:sldId id="494" r:id="rId33"/>
    <p:sldId id="504" r:id="rId34"/>
  </p:sldIdLst>
  <p:sldSz cx="12192000" cy="6858000"/>
  <p:notesSz cx="6858000" cy="9144000"/>
  <p:defaultTextStyle>
    <a:defPPr>
      <a:defRPr lang="en-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A7178-834C-4517-811E-8DEC94C33921}" v="7" dt="2021-10-21T11:50:15.235"/>
    <p1510:client id="{2CD64340-69B2-4717-9747-A7F9711200D5}" v="289" dt="2021-10-21T06:33:31.264"/>
    <p1510:client id="{6298D296-3C0F-4754-92B3-8CD30E14F09F}" v="3" dt="2021-10-21T11:12:47.009"/>
    <p1510:client id="{F4E36197-E2A9-4578-9E8B-9F236DF988C8}" v="112" dt="2021-10-21T05:15:39.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ade-Apicella" userId="2d2dd411-e701-4dd3-b77f-c2656a3914eb" providerId="ADAL" clId="{262A7178-834C-4517-811E-8DEC94C33921}"/>
    <pc:docChg chg="custSel addSld delSld modSld">
      <pc:chgData name="Sarah Wade-Apicella" userId="2d2dd411-e701-4dd3-b77f-c2656a3914eb" providerId="ADAL" clId="{262A7178-834C-4517-811E-8DEC94C33921}" dt="2021-10-21T11:50:15.235" v="5" actId="27636"/>
      <pc:docMkLst>
        <pc:docMk/>
      </pc:docMkLst>
      <pc:sldChg chg="del">
        <pc:chgData name="Sarah Wade-Apicella" userId="2d2dd411-e701-4dd3-b77f-c2656a3914eb" providerId="ADAL" clId="{262A7178-834C-4517-811E-8DEC94C33921}" dt="2021-10-21T10:31:41.785" v="2" actId="47"/>
        <pc:sldMkLst>
          <pc:docMk/>
          <pc:sldMk cId="2923475386" sldId="276"/>
        </pc:sldMkLst>
      </pc:sldChg>
      <pc:sldChg chg="del">
        <pc:chgData name="Sarah Wade-Apicella" userId="2d2dd411-e701-4dd3-b77f-c2656a3914eb" providerId="ADAL" clId="{262A7178-834C-4517-811E-8DEC94C33921}" dt="2021-10-21T10:31:41.785" v="2" actId="47"/>
        <pc:sldMkLst>
          <pc:docMk/>
          <pc:sldMk cId="3385420370" sldId="277"/>
        </pc:sldMkLst>
      </pc:sldChg>
      <pc:sldChg chg="del">
        <pc:chgData name="Sarah Wade-Apicella" userId="2d2dd411-e701-4dd3-b77f-c2656a3914eb" providerId="ADAL" clId="{262A7178-834C-4517-811E-8DEC94C33921}" dt="2021-10-21T10:31:41.785" v="2" actId="47"/>
        <pc:sldMkLst>
          <pc:docMk/>
          <pc:sldMk cId="2146339808" sldId="278"/>
        </pc:sldMkLst>
      </pc:sldChg>
      <pc:sldChg chg="add del">
        <pc:chgData name="Sarah Wade-Apicella" userId="2d2dd411-e701-4dd3-b77f-c2656a3914eb" providerId="ADAL" clId="{262A7178-834C-4517-811E-8DEC94C33921}" dt="2021-10-21T10:31:50.172" v="4"/>
        <pc:sldMkLst>
          <pc:docMk/>
          <pc:sldMk cId="2431499418" sldId="279"/>
        </pc:sldMkLst>
      </pc:sldChg>
      <pc:sldChg chg="del">
        <pc:chgData name="Sarah Wade-Apicella" userId="2d2dd411-e701-4dd3-b77f-c2656a3914eb" providerId="ADAL" clId="{262A7178-834C-4517-811E-8DEC94C33921}" dt="2021-10-21T10:31:41.785" v="2" actId="47"/>
        <pc:sldMkLst>
          <pc:docMk/>
          <pc:sldMk cId="1502583543" sldId="281"/>
        </pc:sldMkLst>
      </pc:sldChg>
      <pc:sldChg chg="del">
        <pc:chgData name="Sarah Wade-Apicella" userId="2d2dd411-e701-4dd3-b77f-c2656a3914eb" providerId="ADAL" clId="{262A7178-834C-4517-811E-8DEC94C33921}" dt="2021-10-21T10:31:41.785" v="2" actId="47"/>
        <pc:sldMkLst>
          <pc:docMk/>
          <pc:sldMk cId="2791983574" sldId="282"/>
        </pc:sldMkLst>
      </pc:sldChg>
      <pc:sldChg chg="del modNotesTx">
        <pc:chgData name="Sarah Wade-Apicella" userId="2d2dd411-e701-4dd3-b77f-c2656a3914eb" providerId="ADAL" clId="{262A7178-834C-4517-811E-8DEC94C33921}" dt="2021-10-21T09:04:04.867" v="1" actId="2696"/>
        <pc:sldMkLst>
          <pc:docMk/>
          <pc:sldMk cId="2831016903" sldId="283"/>
        </pc:sldMkLst>
      </pc:sldChg>
      <pc:sldChg chg="del">
        <pc:chgData name="Sarah Wade-Apicella" userId="2d2dd411-e701-4dd3-b77f-c2656a3914eb" providerId="ADAL" clId="{262A7178-834C-4517-811E-8DEC94C33921}" dt="2021-10-21T10:31:41.785" v="2" actId="47"/>
        <pc:sldMkLst>
          <pc:docMk/>
          <pc:sldMk cId="4216964347" sldId="284"/>
        </pc:sldMkLst>
      </pc:sldChg>
      <pc:sldChg chg="add">
        <pc:chgData name="Sarah Wade-Apicella" userId="2d2dd411-e701-4dd3-b77f-c2656a3914eb" providerId="ADAL" clId="{262A7178-834C-4517-811E-8DEC94C33921}" dt="2021-10-21T10:31:50.172" v="4"/>
        <pc:sldMkLst>
          <pc:docMk/>
          <pc:sldMk cId="3448284210" sldId="290"/>
        </pc:sldMkLst>
      </pc:sldChg>
      <pc:sldChg chg="add">
        <pc:chgData name="Sarah Wade-Apicella" userId="2d2dd411-e701-4dd3-b77f-c2656a3914eb" providerId="ADAL" clId="{262A7178-834C-4517-811E-8DEC94C33921}" dt="2021-10-21T10:31:50.172" v="4"/>
        <pc:sldMkLst>
          <pc:docMk/>
          <pc:sldMk cId="2185881551" sldId="291"/>
        </pc:sldMkLst>
      </pc:sldChg>
      <pc:sldChg chg="modSp mod">
        <pc:chgData name="Sarah Wade-Apicella" userId="2d2dd411-e701-4dd3-b77f-c2656a3914eb" providerId="ADAL" clId="{262A7178-834C-4517-811E-8DEC94C33921}" dt="2021-10-21T11:50:15.235" v="5" actId="27636"/>
        <pc:sldMkLst>
          <pc:docMk/>
          <pc:sldMk cId="201607986" sldId="827"/>
        </pc:sldMkLst>
        <pc:spChg chg="mod">
          <ac:chgData name="Sarah Wade-Apicella" userId="2d2dd411-e701-4dd3-b77f-c2656a3914eb" providerId="ADAL" clId="{262A7178-834C-4517-811E-8DEC94C33921}" dt="2021-10-21T11:50:15.235" v="5" actId="27636"/>
          <ac:spMkLst>
            <pc:docMk/>
            <pc:sldMk cId="201607986" sldId="827"/>
            <ac:spMk id="5" creationId="{BC210DCF-6115-41F5-8866-0F17E23DB728}"/>
          </ac:spMkLst>
        </pc:spChg>
      </pc:sldChg>
      <pc:sldChg chg="add">
        <pc:chgData name="Sarah Wade-Apicella" userId="2d2dd411-e701-4dd3-b77f-c2656a3914eb" providerId="ADAL" clId="{262A7178-834C-4517-811E-8DEC94C33921}" dt="2021-10-21T10:31:50.172" v="4"/>
        <pc:sldMkLst>
          <pc:docMk/>
          <pc:sldMk cId="3986395489" sldId="829"/>
        </pc:sldMkLst>
      </pc:sldChg>
      <pc:sldChg chg="delSp add setBg delDesignElem">
        <pc:chgData name="Sarah Wade-Apicella" userId="2d2dd411-e701-4dd3-b77f-c2656a3914eb" providerId="ADAL" clId="{262A7178-834C-4517-811E-8DEC94C33921}" dt="2021-10-21T10:31:50.172" v="4"/>
        <pc:sldMkLst>
          <pc:docMk/>
          <pc:sldMk cId="516022922" sldId="830"/>
        </pc:sldMkLst>
        <pc:spChg chg="del">
          <ac:chgData name="Sarah Wade-Apicella" userId="2d2dd411-e701-4dd3-b77f-c2656a3914eb" providerId="ADAL" clId="{262A7178-834C-4517-811E-8DEC94C33921}" dt="2021-10-21T10:31:50.172" v="4"/>
          <ac:spMkLst>
            <pc:docMk/>
            <pc:sldMk cId="516022922" sldId="830"/>
            <ac:spMk id="33" creationId="{ECEF6C2F-9906-4F89-9B4F-598E9F344B03}"/>
          </ac:spMkLst>
        </pc:spChg>
        <pc:spChg chg="del">
          <ac:chgData name="Sarah Wade-Apicella" userId="2d2dd411-e701-4dd3-b77f-c2656a3914eb" providerId="ADAL" clId="{262A7178-834C-4517-811E-8DEC94C33921}" dt="2021-10-21T10:31:50.172" v="4"/>
          <ac:spMkLst>
            <pc:docMk/>
            <pc:sldMk cId="516022922" sldId="830"/>
            <ac:spMk id="35" creationId="{91E12CD6-A76F-439F-9C98-C0211D8FD814}"/>
          </ac:spMkLst>
        </pc:spChg>
      </pc:sldChg>
    </pc:docChg>
  </pc:docChgLst>
  <pc:docChgLst>
    <pc:chgData name="Qian Cheng" userId="e8cab618-2501-4285-8dd3-3d58de2c8e58" providerId="ADAL" clId="{6298D296-3C0F-4754-92B3-8CD30E14F09F}"/>
    <pc:docChg chg="custSel addSld delSld modSld">
      <pc:chgData name="Qian Cheng" userId="e8cab618-2501-4285-8dd3-3d58de2c8e58" providerId="ADAL" clId="{6298D296-3C0F-4754-92B3-8CD30E14F09F}" dt="2021-10-21T11:12:54.608" v="19" actId="2696"/>
      <pc:docMkLst>
        <pc:docMk/>
      </pc:docMkLst>
      <pc:sldChg chg="add">
        <pc:chgData name="Qian Cheng" userId="e8cab618-2501-4285-8dd3-3d58de2c8e58" providerId="ADAL" clId="{6298D296-3C0F-4754-92B3-8CD30E14F09F}" dt="2021-10-21T11:12:47.007" v="18"/>
        <pc:sldMkLst>
          <pc:docMk/>
          <pc:sldMk cId="3550314238" sldId="269"/>
        </pc:sldMkLst>
      </pc:sldChg>
      <pc:sldChg chg="del">
        <pc:chgData name="Qian Cheng" userId="e8cab618-2501-4285-8dd3-3d58de2c8e58" providerId="ADAL" clId="{6298D296-3C0F-4754-92B3-8CD30E14F09F}" dt="2021-10-21T11:09:22.672" v="2" actId="2696"/>
        <pc:sldMkLst>
          <pc:docMk/>
          <pc:sldMk cId="2785855545" sldId="286"/>
        </pc:sldMkLst>
      </pc:sldChg>
      <pc:sldChg chg="add del">
        <pc:chgData name="Qian Cheng" userId="e8cab618-2501-4285-8dd3-3d58de2c8e58" providerId="ADAL" clId="{6298D296-3C0F-4754-92B3-8CD30E14F09F}" dt="2021-10-21T11:09:29.336" v="12"/>
        <pc:sldMkLst>
          <pc:docMk/>
          <pc:sldMk cId="1622539917" sldId="327"/>
        </pc:sldMkLst>
      </pc:sldChg>
      <pc:sldChg chg="del">
        <pc:chgData name="Qian Cheng" userId="e8cab618-2501-4285-8dd3-3d58de2c8e58" providerId="ADAL" clId="{6298D296-3C0F-4754-92B3-8CD30E14F09F}" dt="2021-10-21T11:09:22.785" v="8" actId="2696"/>
        <pc:sldMkLst>
          <pc:docMk/>
          <pc:sldMk cId="3599970906" sldId="328"/>
        </pc:sldMkLst>
      </pc:sldChg>
      <pc:sldChg chg="add del">
        <pc:chgData name="Qian Cheng" userId="e8cab618-2501-4285-8dd3-3d58de2c8e58" providerId="ADAL" clId="{6298D296-3C0F-4754-92B3-8CD30E14F09F}" dt="2021-10-21T11:12:47.007" v="18"/>
        <pc:sldMkLst>
          <pc:docMk/>
          <pc:sldMk cId="872246432" sldId="494"/>
        </pc:sldMkLst>
      </pc:sldChg>
      <pc:sldChg chg="add del">
        <pc:chgData name="Qian Cheng" userId="e8cab618-2501-4285-8dd3-3d58de2c8e58" providerId="ADAL" clId="{6298D296-3C0F-4754-92B3-8CD30E14F09F}" dt="2021-10-21T11:12:47.007" v="18"/>
        <pc:sldMkLst>
          <pc:docMk/>
          <pc:sldMk cId="1306342550" sldId="503"/>
        </pc:sldMkLst>
      </pc:sldChg>
      <pc:sldChg chg="add del">
        <pc:chgData name="Qian Cheng" userId="e8cab618-2501-4285-8dd3-3d58de2c8e58" providerId="ADAL" clId="{6298D296-3C0F-4754-92B3-8CD30E14F09F}" dt="2021-10-21T11:12:47.007" v="18"/>
        <pc:sldMkLst>
          <pc:docMk/>
          <pc:sldMk cId="4174613996" sldId="504"/>
        </pc:sldMkLst>
      </pc:sldChg>
      <pc:sldChg chg="add del">
        <pc:chgData name="Qian Cheng" userId="e8cab618-2501-4285-8dd3-3d58de2c8e58" providerId="ADAL" clId="{6298D296-3C0F-4754-92B3-8CD30E14F09F}" dt="2021-10-21T11:12:47.007" v="18"/>
        <pc:sldMkLst>
          <pc:docMk/>
          <pc:sldMk cId="4173540668" sldId="517"/>
        </pc:sldMkLst>
      </pc:sldChg>
      <pc:sldChg chg="add">
        <pc:chgData name="Qian Cheng" userId="e8cab618-2501-4285-8dd3-3d58de2c8e58" providerId="ADAL" clId="{6298D296-3C0F-4754-92B3-8CD30E14F09F}" dt="2021-10-21T11:09:29.336" v="12"/>
        <pc:sldMkLst>
          <pc:docMk/>
          <pc:sldMk cId="1041771317" sldId="693"/>
        </pc:sldMkLst>
      </pc:sldChg>
      <pc:sldChg chg="add del">
        <pc:chgData name="Qian Cheng" userId="e8cab618-2501-4285-8dd3-3d58de2c8e58" providerId="ADAL" clId="{6298D296-3C0F-4754-92B3-8CD30E14F09F}" dt="2021-10-21T11:09:29.336" v="12"/>
        <pc:sldMkLst>
          <pc:docMk/>
          <pc:sldMk cId="3477710018" sldId="697"/>
        </pc:sldMkLst>
      </pc:sldChg>
      <pc:sldChg chg="add del">
        <pc:chgData name="Qian Cheng" userId="e8cab618-2501-4285-8dd3-3d58de2c8e58" providerId="ADAL" clId="{6298D296-3C0F-4754-92B3-8CD30E14F09F}" dt="2021-10-21T11:09:29.336" v="12"/>
        <pc:sldMkLst>
          <pc:docMk/>
          <pc:sldMk cId="4006019965" sldId="699"/>
        </pc:sldMkLst>
      </pc:sldChg>
      <pc:sldChg chg="add del">
        <pc:chgData name="Qian Cheng" userId="e8cab618-2501-4285-8dd3-3d58de2c8e58" providerId="ADAL" clId="{6298D296-3C0F-4754-92B3-8CD30E14F09F}" dt="2021-10-21T11:09:29.336" v="12"/>
        <pc:sldMkLst>
          <pc:docMk/>
          <pc:sldMk cId="3510669394" sldId="701"/>
        </pc:sldMkLst>
      </pc:sldChg>
      <pc:sldChg chg="del">
        <pc:chgData name="Qian Cheng" userId="e8cab618-2501-4285-8dd3-3d58de2c8e58" providerId="ADAL" clId="{6298D296-3C0F-4754-92B3-8CD30E14F09F}" dt="2021-10-21T11:09:22.840" v="10" actId="2696"/>
        <pc:sldMkLst>
          <pc:docMk/>
          <pc:sldMk cId="3282718907" sldId="702"/>
        </pc:sldMkLst>
      </pc:sldChg>
      <pc:sldChg chg="add del">
        <pc:chgData name="Qian Cheng" userId="e8cab618-2501-4285-8dd3-3d58de2c8e58" providerId="ADAL" clId="{6298D296-3C0F-4754-92B3-8CD30E14F09F}" dt="2021-10-21T11:09:29.336" v="12"/>
        <pc:sldMkLst>
          <pc:docMk/>
          <pc:sldMk cId="1911037814" sldId="704"/>
        </pc:sldMkLst>
      </pc:sldChg>
      <pc:sldChg chg="del">
        <pc:chgData name="Qian Cheng" userId="e8cab618-2501-4285-8dd3-3d58de2c8e58" providerId="ADAL" clId="{6298D296-3C0F-4754-92B3-8CD30E14F09F}" dt="2021-10-21T11:09:22.847" v="11" actId="2696"/>
        <pc:sldMkLst>
          <pc:docMk/>
          <pc:sldMk cId="2904470075" sldId="706"/>
        </pc:sldMkLst>
      </pc:sldChg>
      <pc:sldChg chg="del">
        <pc:chgData name="Qian Cheng" userId="e8cab618-2501-4285-8dd3-3d58de2c8e58" providerId="ADAL" clId="{6298D296-3C0F-4754-92B3-8CD30E14F09F}" dt="2021-10-21T11:09:22.722" v="6" actId="2696"/>
        <pc:sldMkLst>
          <pc:docMk/>
          <pc:sldMk cId="610406802" sldId="708"/>
        </pc:sldMkLst>
      </pc:sldChg>
      <pc:sldChg chg="del">
        <pc:chgData name="Qian Cheng" userId="e8cab618-2501-4285-8dd3-3d58de2c8e58" providerId="ADAL" clId="{6298D296-3C0F-4754-92B3-8CD30E14F09F}" dt="2021-10-21T11:10:54.255" v="13" actId="2696"/>
        <pc:sldMkLst>
          <pc:docMk/>
          <pc:sldMk cId="3937565669" sldId="824"/>
        </pc:sldMkLst>
      </pc:sldChg>
      <pc:sldChg chg="del">
        <pc:chgData name="Qian Cheng" userId="e8cab618-2501-4285-8dd3-3d58de2c8e58" providerId="ADAL" clId="{6298D296-3C0F-4754-92B3-8CD30E14F09F}" dt="2021-10-21T11:12:54.608" v="19" actId="2696"/>
        <pc:sldMkLst>
          <pc:docMk/>
          <pc:sldMk cId="218139519" sldId="825"/>
        </pc:sldMkLst>
      </pc:sldChg>
      <pc:sldChg chg="addSp">
        <pc:chgData name="Qian Cheng" userId="e8cab618-2501-4285-8dd3-3d58de2c8e58" providerId="ADAL" clId="{6298D296-3C0F-4754-92B3-8CD30E14F09F}" dt="2021-10-21T11:06:11.656" v="0"/>
        <pc:sldMkLst>
          <pc:docMk/>
          <pc:sldMk cId="2679590262" sldId="826"/>
        </pc:sldMkLst>
        <pc:spChg chg="add">
          <ac:chgData name="Qian Cheng" userId="e8cab618-2501-4285-8dd3-3d58de2c8e58" providerId="ADAL" clId="{6298D296-3C0F-4754-92B3-8CD30E14F09F}" dt="2021-10-21T11:06:11.656" v="0"/>
          <ac:spMkLst>
            <pc:docMk/>
            <pc:sldMk cId="2679590262" sldId="826"/>
            <ac:spMk id="10" creationId="{9D0C2DF5-EE00-48CC-90FF-8FD2589F9C3B}"/>
          </ac:spMkLst>
        </pc:spChg>
      </pc:sldChg>
      <pc:sldChg chg="modSp">
        <pc:chgData name="Qian Cheng" userId="e8cab618-2501-4285-8dd3-3d58de2c8e58" providerId="ADAL" clId="{6298D296-3C0F-4754-92B3-8CD30E14F09F}" dt="2021-10-21T11:06:11.682" v="1" actId="27636"/>
        <pc:sldMkLst>
          <pc:docMk/>
          <pc:sldMk cId="201607986" sldId="827"/>
        </pc:sldMkLst>
        <pc:spChg chg="mod">
          <ac:chgData name="Qian Cheng" userId="e8cab618-2501-4285-8dd3-3d58de2c8e58" providerId="ADAL" clId="{6298D296-3C0F-4754-92B3-8CD30E14F09F}" dt="2021-10-21T11:06:11.682" v="1" actId="27636"/>
          <ac:spMkLst>
            <pc:docMk/>
            <pc:sldMk cId="201607986" sldId="827"/>
            <ac:spMk id="5" creationId="{BC210DCF-6115-41F5-8866-0F17E23DB728}"/>
          </ac:spMkLst>
        </pc:spChg>
      </pc:sldChg>
      <pc:sldChg chg="add">
        <pc:chgData name="Qian Cheng" userId="e8cab618-2501-4285-8dd3-3d58de2c8e58" providerId="ADAL" clId="{6298D296-3C0F-4754-92B3-8CD30E14F09F}" dt="2021-10-21T11:09:29.336" v="12"/>
        <pc:sldMkLst>
          <pc:docMk/>
          <pc:sldMk cId="1021189861" sldId="8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33A_9FB74D7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itednations-my.sharepoint.com/personal/nams_un_org/Documents/Office/Copy%20of%20GHG%20emiss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1800"/>
              <a:t>GHG Emissions in 2018</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614091273018415E-2"/>
          <c:y val="7.3693537573797915E-2"/>
          <c:w val="0.96477181745396312"/>
          <c:h val="0.87023170267343264"/>
        </c:manualLayout>
      </c:layout>
      <c:pie3DChart>
        <c:varyColors val="1"/>
        <c:ser>
          <c:idx val="0"/>
          <c:order val="0"/>
          <c:tx>
            <c:strRef>
              <c:f>Sheet1!$B$1</c:f>
              <c:strCache>
                <c:ptCount val="1"/>
                <c:pt idx="0">
                  <c:v>GHG Emissions in 2018</c:v>
                </c:pt>
              </c:strCache>
            </c:strRef>
          </c:tx>
          <c:explosion val="4"/>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E832-46F6-806F-B151A87000E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E832-46F6-806F-B151A87000E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E832-46F6-806F-B151A87000E2}"/>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E832-46F6-806F-B151A87000E2}"/>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E832-46F6-806F-B151A87000E2}"/>
              </c:ext>
            </c:extLst>
          </c:dPt>
          <c:dLbls>
            <c:dLbl>
              <c:idx val="0"/>
              <c:tx>
                <c:rich>
                  <a:bodyPr/>
                  <a:lstStyle/>
                  <a:p>
                    <a:fld id="{DAA8ABBF-28F1-4519-BB97-49E5080F298F}" type="CATEGORYNAME">
                      <a:rPr lang="en-US" b="1">
                        <a:solidFill>
                          <a:schemeClr val="bg1"/>
                        </a:solidFill>
                        <a:effectLst>
                          <a:outerShdw blurRad="38100" dist="38100" dir="2700000" algn="tl">
                            <a:srgbClr val="000000">
                              <a:alpha val="43137"/>
                            </a:srgbClr>
                          </a:outerShdw>
                        </a:effectLst>
                      </a:rPr>
                      <a:pPr/>
                      <a:t>[CATEGORY NAME]</a:t>
                    </a:fld>
                    <a:r>
                      <a:rPr lang="en-US" b="1" baseline="0">
                        <a:solidFill>
                          <a:schemeClr val="bg1"/>
                        </a:solidFill>
                        <a:effectLst>
                          <a:outerShdw blurRad="38100" dist="38100" dir="2700000" algn="tl">
                            <a:srgbClr val="000000">
                              <a:alpha val="43137"/>
                            </a:srgbClr>
                          </a:outerShdw>
                        </a:effectLst>
                      </a:rPr>
                      <a:t>
</a:t>
                    </a:r>
                    <a:fld id="{B3256EC3-A807-403E-B5D2-1C881EF5412B}" type="PERCENTAGE">
                      <a:rPr lang="en-US" b="1" baseline="0">
                        <a:solidFill>
                          <a:schemeClr val="bg1"/>
                        </a:solidFill>
                        <a:effectLst>
                          <a:outerShdw blurRad="38100" dist="38100" dir="2700000" algn="tl">
                            <a:srgbClr val="000000">
                              <a:alpha val="43137"/>
                            </a:srgbClr>
                          </a:outerShdw>
                        </a:effectLst>
                      </a:rPr>
                      <a:pPr/>
                      <a:t>[PERCENTAGE]</a:t>
                    </a:fld>
                    <a:endParaRPr lang="en-US" b="1" baseline="0">
                      <a:solidFill>
                        <a:schemeClr val="bg1"/>
                      </a:solidFill>
                      <a:effectLst>
                        <a:outerShdw blurRad="38100" dist="38100" dir="2700000" algn="tl">
                          <a:srgbClr val="000000">
                            <a:alpha val="43137"/>
                          </a:srgbClr>
                        </a:outerShdw>
                      </a:effectLst>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32-46F6-806F-B151A87000E2}"/>
                </c:ext>
              </c:extLst>
            </c:dLbl>
            <c:dLbl>
              <c:idx val="1"/>
              <c:layout>
                <c:manualLayout>
                  <c:x val="4.2882627952755908E-2"/>
                  <c:y val="-0.17038027987326027"/>
                </c:manualLayout>
              </c:layout>
              <c:tx>
                <c:rich>
                  <a:bodyPr/>
                  <a:lstStyle/>
                  <a:p>
                    <a:fld id="{FAE56D09-A7D6-4327-BAB2-F6EBB38421BA}" type="CATEGORYNAME">
                      <a:rPr lang="en-US" b="1">
                        <a:solidFill>
                          <a:schemeClr val="bg1"/>
                        </a:solidFill>
                        <a:effectLst>
                          <a:outerShdw blurRad="38100" dist="38100" dir="2700000" algn="tl">
                            <a:srgbClr val="000000">
                              <a:alpha val="43137"/>
                            </a:srgbClr>
                          </a:outerShdw>
                        </a:effectLst>
                      </a:rPr>
                      <a:pPr/>
                      <a:t>[CATEGORY NAME]</a:t>
                    </a:fld>
                    <a:r>
                      <a:rPr lang="en-US" b="1" baseline="0">
                        <a:solidFill>
                          <a:schemeClr val="bg1"/>
                        </a:solidFill>
                        <a:effectLst>
                          <a:outerShdw blurRad="38100" dist="38100" dir="2700000" algn="tl">
                            <a:srgbClr val="000000">
                              <a:alpha val="43137"/>
                            </a:srgbClr>
                          </a:outerShdw>
                        </a:effectLst>
                      </a:rPr>
                      <a:t>
</a:t>
                    </a:r>
                    <a:fld id="{FAD42A9F-E122-40F1-A1A9-B45A867B2A8D}" type="PERCENTAGE">
                      <a:rPr lang="en-US" b="1" baseline="0">
                        <a:solidFill>
                          <a:schemeClr val="bg1"/>
                        </a:solidFill>
                        <a:effectLst>
                          <a:outerShdw blurRad="38100" dist="38100" dir="2700000" algn="tl">
                            <a:srgbClr val="000000">
                              <a:alpha val="43137"/>
                            </a:srgbClr>
                          </a:outerShdw>
                        </a:effectLst>
                      </a:rPr>
                      <a:pPr/>
                      <a:t>[PERCENTAGE]</a:t>
                    </a:fld>
                    <a:endParaRPr lang="en-US" b="1" baseline="0">
                      <a:solidFill>
                        <a:schemeClr val="bg1"/>
                      </a:solidFill>
                      <a:effectLst>
                        <a:outerShdw blurRad="38100" dist="38100" dir="2700000" algn="tl">
                          <a:srgbClr val="000000">
                            <a:alpha val="43137"/>
                          </a:srgbClr>
                        </a:outerShdw>
                      </a:effectLst>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832-46F6-806F-B151A87000E2}"/>
                </c:ext>
              </c:extLst>
            </c:dLbl>
            <c:dLbl>
              <c:idx val="2"/>
              <c:tx>
                <c:rich>
                  <a:bodyPr/>
                  <a:lstStyle/>
                  <a:p>
                    <a:fld id="{A621A174-0DEC-45C3-83F1-93C4BA7B32DD}" type="CATEGORYNAME">
                      <a:rPr lang="en-US" b="1">
                        <a:solidFill>
                          <a:schemeClr val="bg1"/>
                        </a:solidFill>
                        <a:effectLst>
                          <a:outerShdw blurRad="38100" dist="38100" dir="2700000" algn="tl">
                            <a:srgbClr val="000000">
                              <a:alpha val="43137"/>
                            </a:srgbClr>
                          </a:outerShdw>
                        </a:effectLst>
                      </a:rPr>
                      <a:pPr/>
                      <a:t>[CATEGORY NAME]</a:t>
                    </a:fld>
                    <a:r>
                      <a:rPr lang="en-US" b="1" baseline="0">
                        <a:solidFill>
                          <a:schemeClr val="bg1"/>
                        </a:solidFill>
                        <a:effectLst>
                          <a:outerShdw blurRad="38100" dist="38100" dir="2700000" algn="tl">
                            <a:srgbClr val="000000">
                              <a:alpha val="43137"/>
                            </a:srgbClr>
                          </a:outerShdw>
                        </a:effectLst>
                      </a:rPr>
                      <a:t>
</a:t>
                    </a:r>
                    <a:fld id="{92C243D6-6F0D-4FC4-8F80-6826BE9D7B85}" type="PERCENTAGE">
                      <a:rPr lang="en-US" b="1" baseline="0">
                        <a:solidFill>
                          <a:schemeClr val="bg1"/>
                        </a:solidFill>
                        <a:effectLst>
                          <a:outerShdw blurRad="38100" dist="38100" dir="2700000" algn="tl">
                            <a:srgbClr val="000000">
                              <a:alpha val="43137"/>
                            </a:srgbClr>
                          </a:outerShdw>
                        </a:effectLst>
                      </a:rPr>
                      <a:pPr/>
                      <a:t>[PERCENTAGE]</a:t>
                    </a:fld>
                    <a:endParaRPr lang="en-US" b="1" baseline="0">
                      <a:solidFill>
                        <a:schemeClr val="bg1"/>
                      </a:solidFill>
                      <a:effectLst>
                        <a:outerShdw blurRad="38100" dist="38100" dir="2700000" algn="tl">
                          <a:srgbClr val="000000">
                            <a:alpha val="43137"/>
                          </a:srgbClr>
                        </a:outerShdw>
                      </a:effectLst>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832-46F6-806F-B151A87000E2}"/>
                </c:ext>
              </c:extLst>
            </c:dLbl>
            <c:dLbl>
              <c:idx val="3"/>
              <c:tx>
                <c:rich>
                  <a:bodyPr/>
                  <a:lstStyle/>
                  <a:p>
                    <a:fld id="{54BB19AC-FBBE-44F4-9313-5B2958F4DFE9}" type="CATEGORYNAME">
                      <a:rPr lang="en-US" b="1" smtClean="0">
                        <a:solidFill>
                          <a:schemeClr val="bg1"/>
                        </a:solidFill>
                        <a:effectLst>
                          <a:outerShdw blurRad="38100" dist="38100" dir="2700000" algn="tl">
                            <a:srgbClr val="000000">
                              <a:alpha val="43137"/>
                            </a:srgbClr>
                          </a:outerShdw>
                        </a:effectLst>
                      </a:rPr>
                      <a:pPr/>
                      <a:t>[CATEGORY NAME]</a:t>
                    </a:fld>
                    <a:r>
                      <a:rPr lang="en-US" b="1" baseline="0">
                        <a:solidFill>
                          <a:schemeClr val="bg1"/>
                        </a:solidFill>
                        <a:effectLst>
                          <a:outerShdw blurRad="38100" dist="38100" dir="2700000" algn="tl">
                            <a:srgbClr val="000000">
                              <a:alpha val="43137"/>
                            </a:srgbClr>
                          </a:outerShdw>
                        </a:effectLst>
                      </a:rPr>
                      <a:t>
</a:t>
                    </a:r>
                    <a:fld id="{B2F15173-CE1C-4493-B744-73A4187DC18F}" type="PERCENTAGE">
                      <a:rPr lang="en-US" b="1" baseline="0">
                        <a:solidFill>
                          <a:schemeClr val="bg1"/>
                        </a:solidFill>
                        <a:effectLst>
                          <a:outerShdw blurRad="38100" dist="38100" dir="2700000" algn="tl">
                            <a:srgbClr val="000000">
                              <a:alpha val="43137"/>
                            </a:srgbClr>
                          </a:outerShdw>
                        </a:effectLst>
                      </a:rPr>
                      <a:pPr/>
                      <a:t>[PERCENTAGE]</a:t>
                    </a:fld>
                    <a:endParaRPr lang="en-US" b="1" baseline="0">
                      <a:solidFill>
                        <a:schemeClr val="bg1"/>
                      </a:solidFill>
                      <a:effectLst>
                        <a:outerShdw blurRad="38100" dist="38100" dir="2700000" algn="tl">
                          <a:srgbClr val="000000">
                            <a:alpha val="43137"/>
                          </a:srgbClr>
                        </a:outerShdw>
                      </a:effectLst>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832-46F6-806F-B151A87000E2}"/>
                </c:ext>
              </c:extLst>
            </c:dLbl>
            <c:dLbl>
              <c:idx val="4"/>
              <c:tx>
                <c:rich>
                  <a:bodyPr/>
                  <a:lstStyle/>
                  <a:p>
                    <a:fld id="{04542C76-0EC1-4CCC-9772-961A7F33E25C}" type="CATEGORYNAME">
                      <a:rPr lang="en-US" b="1">
                        <a:solidFill>
                          <a:schemeClr val="bg1"/>
                        </a:solidFill>
                        <a:effectLst>
                          <a:outerShdw blurRad="38100" dist="38100" dir="2700000" algn="tl">
                            <a:srgbClr val="000000">
                              <a:alpha val="43137"/>
                            </a:srgbClr>
                          </a:outerShdw>
                        </a:effectLst>
                      </a:rPr>
                      <a:pPr/>
                      <a:t>[CATEGORY NAME]</a:t>
                    </a:fld>
                    <a:r>
                      <a:rPr lang="en-US" b="1" baseline="0">
                        <a:solidFill>
                          <a:schemeClr val="bg1"/>
                        </a:solidFill>
                        <a:effectLst>
                          <a:outerShdw blurRad="38100" dist="38100" dir="2700000" algn="tl">
                            <a:srgbClr val="000000">
                              <a:alpha val="43137"/>
                            </a:srgbClr>
                          </a:outerShdw>
                        </a:effectLst>
                      </a:rPr>
                      <a:t>
</a:t>
                    </a:r>
                    <a:fld id="{2449A674-3CC9-4002-8C71-C28B1F65D88E}" type="PERCENTAGE">
                      <a:rPr lang="en-US" b="1" baseline="0">
                        <a:solidFill>
                          <a:schemeClr val="bg1"/>
                        </a:solidFill>
                        <a:effectLst>
                          <a:outerShdw blurRad="38100" dist="38100" dir="2700000" algn="tl">
                            <a:srgbClr val="000000">
                              <a:alpha val="43137"/>
                            </a:srgbClr>
                          </a:outerShdw>
                        </a:effectLst>
                      </a:rPr>
                      <a:pPr/>
                      <a:t>[PERCENTAGE]</a:t>
                    </a:fld>
                    <a:endParaRPr lang="en-US" b="1" baseline="0">
                      <a:solidFill>
                        <a:schemeClr val="bg1"/>
                      </a:solidFill>
                      <a:effectLst>
                        <a:outerShdw blurRad="38100" dist="38100" dir="2700000" algn="tl">
                          <a:srgbClr val="000000">
                            <a:alpha val="43137"/>
                          </a:srgbClr>
                        </a:outerShdw>
                      </a:effectLst>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832-46F6-806F-B151A87000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The rest of the world</c:v>
                </c:pt>
                <c:pt idx="1">
                  <c:v>ESCAP low Income</c:v>
                </c:pt>
                <c:pt idx="2">
                  <c:v>ESCAP lower middle income</c:v>
                </c:pt>
                <c:pt idx="3">
                  <c:v>ESCAP upper middle income</c:v>
                </c:pt>
                <c:pt idx="4">
                  <c:v>ESCAP high income</c:v>
                </c:pt>
              </c:strCache>
            </c:strRef>
          </c:cat>
          <c:val>
            <c:numRef>
              <c:f>Sheet1!$B$2:$B$6</c:f>
              <c:numCache>
                <c:formatCode>General</c:formatCode>
                <c:ptCount val="5"/>
                <c:pt idx="0">
                  <c:v>19535</c:v>
                </c:pt>
                <c:pt idx="1">
                  <c:v>2787</c:v>
                </c:pt>
                <c:pt idx="2">
                  <c:v>2282</c:v>
                </c:pt>
                <c:pt idx="3">
                  <c:v>13672</c:v>
                </c:pt>
                <c:pt idx="4">
                  <c:v>2478</c:v>
                </c:pt>
              </c:numCache>
            </c:numRef>
          </c:val>
          <c:extLst>
            <c:ext xmlns:c16="http://schemas.microsoft.com/office/drawing/2014/chart" uri="{C3380CC4-5D6E-409C-BE32-E72D297353CC}">
              <c16:uniqueId val="{0000000A-E832-46F6-806F-B151A87000E2}"/>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GHG Emission Trend</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'GHG emissions'!$A$42</c:f>
              <c:strCache>
                <c:ptCount val="1"/>
                <c:pt idx="0">
                  <c:v>China</c:v>
                </c:pt>
              </c:strCache>
            </c:strRef>
          </c:tx>
          <c:spPr>
            <a:ln w="34925" cap="rnd">
              <a:solidFill>
                <a:schemeClr val="accent2">
                  <a:lumMod val="60000"/>
                  <a:lumOff val="40000"/>
                </a:schemeClr>
              </a:solidFill>
              <a:round/>
            </a:ln>
            <a:effectLst>
              <a:outerShdw blurRad="57150" dist="19050" dir="5400000" algn="ctr" rotWithShape="0">
                <a:srgbClr val="000000">
                  <a:alpha val="63000"/>
                </a:srgbClr>
              </a:outerShdw>
            </a:effectLst>
          </c:spPr>
          <c:marker>
            <c:symbol val="none"/>
          </c:marker>
          <c:cat>
            <c:numRef>
              <c:f>'GHG emissions'!$B$41:$T$41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'GHG emissions'!$B$42:$T$42</c:f>
              <c:numCache>
                <c:formatCode>General</c:formatCode>
                <c:ptCount val="19"/>
                <c:pt idx="0">
                  <c:v>100</c:v>
                </c:pt>
                <c:pt idx="1">
                  <c:v>104.21996637251681</c:v>
                </c:pt>
                <c:pt idx="2">
                  <c:v>110.95024829089294</c:v>
                </c:pt>
                <c:pt idx="3">
                  <c:v>124.36643951077014</c:v>
                </c:pt>
                <c:pt idx="4">
                  <c:v>140.66685082752755</c:v>
                </c:pt>
                <c:pt idx="5">
                  <c:v>156.48916894873872</c:v>
                </c:pt>
                <c:pt idx="6">
                  <c:v>171.38553496192438</c:v>
                </c:pt>
                <c:pt idx="7">
                  <c:v>184.8215198491331</c:v>
                </c:pt>
                <c:pt idx="8">
                  <c:v>191.10938067572536</c:v>
                </c:pt>
                <c:pt idx="9">
                  <c:v>203.97613449253166</c:v>
                </c:pt>
                <c:pt idx="10">
                  <c:v>221.9461742756279</c:v>
                </c:pt>
                <c:pt idx="11">
                  <c:v>240.88566873231346</c:v>
                </c:pt>
                <c:pt idx="12">
                  <c:v>247.96092599561058</c:v>
                </c:pt>
                <c:pt idx="13">
                  <c:v>257.85123427654145</c:v>
                </c:pt>
                <c:pt idx="14">
                  <c:v>258.08571310493033</c:v>
                </c:pt>
                <c:pt idx="15">
                  <c:v>257.95477038258332</c:v>
                </c:pt>
                <c:pt idx="16">
                  <c:v>257.90887517591352</c:v>
                </c:pt>
                <c:pt idx="17">
                  <c:v>262.27805534831413</c:v>
                </c:pt>
                <c:pt idx="18">
                  <c:v>268.7423190782676</c:v>
                </c:pt>
              </c:numCache>
            </c:numRef>
          </c:val>
          <c:smooth val="0"/>
          <c:extLst>
            <c:ext xmlns:c16="http://schemas.microsoft.com/office/drawing/2014/chart" uri="{C3380CC4-5D6E-409C-BE32-E72D297353CC}">
              <c16:uniqueId val="{00000000-5098-4614-B705-23A14AE150A1}"/>
            </c:ext>
          </c:extLst>
        </c:ser>
        <c:ser>
          <c:idx val="1"/>
          <c:order val="1"/>
          <c:tx>
            <c:strRef>
              <c:f>'GHG emissions'!$A$43</c:f>
              <c:strCache>
                <c:ptCount val="1"/>
                <c:pt idx="0">
                  <c:v>Japan</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'GHG emissions'!$B$41:$T$41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'GHG emissions'!$B$43:$T$43</c:f>
              <c:numCache>
                <c:formatCode>General</c:formatCode>
                <c:ptCount val="19"/>
                <c:pt idx="0">
                  <c:v>100</c:v>
                </c:pt>
                <c:pt idx="1">
                  <c:v>98.206073922938089</c:v>
                </c:pt>
                <c:pt idx="2">
                  <c:v>100.69135996233226</c:v>
                </c:pt>
                <c:pt idx="3">
                  <c:v>101.30110648983757</c:v>
                </c:pt>
                <c:pt idx="4">
                  <c:v>100.66389390253472</c:v>
                </c:pt>
                <c:pt idx="5">
                  <c:v>100.74707682649297</c:v>
                </c:pt>
                <c:pt idx="6">
                  <c:v>99.026916738601599</c:v>
                </c:pt>
                <c:pt idx="7">
                  <c:v>101.85827513144471</c:v>
                </c:pt>
                <c:pt idx="8">
                  <c:v>96.616181432943577</c:v>
                </c:pt>
                <c:pt idx="9">
                  <c:v>91.938319077140392</c:v>
                </c:pt>
                <c:pt idx="10">
                  <c:v>96.38546653064428</c:v>
                </c:pt>
                <c:pt idx="11">
                  <c:v>100.82162756022915</c:v>
                </c:pt>
                <c:pt idx="12">
                  <c:v>104.13874283920583</c:v>
                </c:pt>
                <c:pt idx="13">
                  <c:v>105.04826179078709</c:v>
                </c:pt>
                <c:pt idx="14">
                  <c:v>102.09448324570354</c:v>
                </c:pt>
                <c:pt idx="15">
                  <c:v>99.275680765910693</c:v>
                </c:pt>
                <c:pt idx="16">
                  <c:v>98.699678254728099</c:v>
                </c:pt>
                <c:pt idx="17">
                  <c:v>96.944989405948363</c:v>
                </c:pt>
                <c:pt idx="18">
                  <c:v>93.131130816919097</c:v>
                </c:pt>
              </c:numCache>
            </c:numRef>
          </c:val>
          <c:smooth val="0"/>
          <c:extLst>
            <c:ext xmlns:c16="http://schemas.microsoft.com/office/drawing/2014/chart" uri="{C3380CC4-5D6E-409C-BE32-E72D297353CC}">
              <c16:uniqueId val="{00000001-5098-4614-B705-23A14AE150A1}"/>
            </c:ext>
          </c:extLst>
        </c:ser>
        <c:ser>
          <c:idx val="2"/>
          <c:order val="2"/>
          <c:tx>
            <c:strRef>
              <c:f>'GHG emissions'!$A$44</c:f>
              <c:strCache>
                <c:ptCount val="1"/>
                <c:pt idx="0">
                  <c:v>Republic of Korea</c:v>
                </c:pt>
              </c:strCache>
            </c:strRef>
          </c:tx>
          <c:spPr>
            <a:ln w="34925" cap="rnd">
              <a:solidFill>
                <a:srgbClr val="FFFF00"/>
              </a:solidFill>
              <a:round/>
            </a:ln>
            <a:effectLst>
              <a:outerShdw blurRad="57150" dist="19050" dir="5400000" algn="ctr" rotWithShape="0">
                <a:srgbClr val="000000">
                  <a:alpha val="63000"/>
                </a:srgbClr>
              </a:outerShdw>
            </a:effectLst>
          </c:spPr>
          <c:marker>
            <c:symbol val="none"/>
          </c:marker>
          <c:cat>
            <c:numRef>
              <c:f>'GHG emissions'!$B$41:$T$41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'GHG emissions'!$B$44:$T$44</c:f>
              <c:numCache>
                <c:formatCode>General</c:formatCode>
                <c:ptCount val="19"/>
                <c:pt idx="0">
                  <c:v>100</c:v>
                </c:pt>
                <c:pt idx="1">
                  <c:v>103.27478067175988</c:v>
                </c:pt>
                <c:pt idx="2">
                  <c:v>101.87186150569569</c:v>
                </c:pt>
                <c:pt idx="3">
                  <c:v>103.41155552081909</c:v>
                </c:pt>
                <c:pt idx="4">
                  <c:v>108.11856425487017</c:v>
                </c:pt>
                <c:pt idx="5">
                  <c:v>107.22366595674006</c:v>
                </c:pt>
                <c:pt idx="6">
                  <c:v>108.84737880771411</c:v>
                </c:pt>
                <c:pt idx="7">
                  <c:v>110.56488012661443</c:v>
                </c:pt>
                <c:pt idx="8">
                  <c:v>113.31796244553432</c:v>
                </c:pt>
                <c:pt idx="9">
                  <c:v>115.98507200218839</c:v>
                </c:pt>
                <c:pt idx="10">
                  <c:v>126.30571132691142</c:v>
                </c:pt>
                <c:pt idx="11">
                  <c:v>131.06743000058617</c:v>
                </c:pt>
                <c:pt idx="12">
                  <c:v>131.94669688739521</c:v>
                </c:pt>
                <c:pt idx="13">
                  <c:v>131.8900330213564</c:v>
                </c:pt>
                <c:pt idx="14">
                  <c:v>129.78956212509036</c:v>
                </c:pt>
                <c:pt idx="15">
                  <c:v>134.00027354969811</c:v>
                </c:pt>
                <c:pt idx="16">
                  <c:v>136.17499364973912</c:v>
                </c:pt>
                <c:pt idx="17">
                  <c:v>138.79520897243009</c:v>
                </c:pt>
                <c:pt idx="18">
                  <c:v>140.46386213095215</c:v>
                </c:pt>
              </c:numCache>
            </c:numRef>
          </c:val>
          <c:smooth val="0"/>
          <c:extLst>
            <c:ext xmlns:c16="http://schemas.microsoft.com/office/drawing/2014/chart" uri="{C3380CC4-5D6E-409C-BE32-E72D297353CC}">
              <c16:uniqueId val="{00000002-5098-4614-B705-23A14AE150A1}"/>
            </c:ext>
          </c:extLst>
        </c:ser>
        <c:ser>
          <c:idx val="3"/>
          <c:order val="3"/>
          <c:tx>
            <c:strRef>
              <c:f>'GHG emissions'!$A$45</c:f>
              <c:strCache>
                <c:ptCount val="1"/>
                <c:pt idx="0">
                  <c:v>EU</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'GHG emissions'!$B$41:$T$41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'GHG emissions'!$B$45:$T$45</c:f>
              <c:numCache>
                <c:formatCode>General</c:formatCode>
                <c:ptCount val="19"/>
                <c:pt idx="0">
                  <c:v>100</c:v>
                </c:pt>
                <c:pt idx="1">
                  <c:v>101.09005291080715</c:v>
                </c:pt>
                <c:pt idx="2">
                  <c:v>100.63554741421299</c:v>
                </c:pt>
                <c:pt idx="3">
                  <c:v>102.72014293283154</c:v>
                </c:pt>
                <c:pt idx="4">
                  <c:v>102.64078860148682</c:v>
                </c:pt>
                <c:pt idx="5">
                  <c:v>101.88549692680155</c:v>
                </c:pt>
                <c:pt idx="6">
                  <c:v>101.7659902541477</c:v>
                </c:pt>
                <c:pt idx="7">
                  <c:v>100.90806064191476</c:v>
                </c:pt>
                <c:pt idx="8">
                  <c:v>98.733419340123589</c:v>
                </c:pt>
                <c:pt idx="9">
                  <c:v>92.216860657120378</c:v>
                </c:pt>
                <c:pt idx="10">
                  <c:v>94.103783110832339</c:v>
                </c:pt>
                <c:pt idx="11">
                  <c:v>91.45966827988795</c:v>
                </c:pt>
                <c:pt idx="12">
                  <c:v>90.00301736529363</c:v>
                </c:pt>
                <c:pt idx="13">
                  <c:v>88.179530859093774</c:v>
                </c:pt>
                <c:pt idx="14">
                  <c:v>84.714787703404852</c:v>
                </c:pt>
                <c:pt idx="15">
                  <c:v>86.043378783882986</c:v>
                </c:pt>
                <c:pt idx="16">
                  <c:v>86.06214822153639</c:v>
                </c:pt>
                <c:pt idx="17">
                  <c:v>86.378615195641686</c:v>
                </c:pt>
                <c:pt idx="18">
                  <c:v>84.749475524890883</c:v>
                </c:pt>
              </c:numCache>
            </c:numRef>
          </c:val>
          <c:smooth val="0"/>
          <c:extLst>
            <c:ext xmlns:c16="http://schemas.microsoft.com/office/drawing/2014/chart" uri="{C3380CC4-5D6E-409C-BE32-E72D297353CC}">
              <c16:uniqueId val="{00000003-5098-4614-B705-23A14AE150A1}"/>
            </c:ext>
          </c:extLst>
        </c:ser>
        <c:ser>
          <c:idx val="4"/>
          <c:order val="4"/>
          <c:tx>
            <c:strRef>
              <c:f>'GHG emissions'!$A$46</c:f>
              <c:strCache>
                <c:ptCount val="1"/>
                <c:pt idx="0">
                  <c:v>World</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numRef>
              <c:f>'GHG emissions'!$B$41:$T$41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'GHG emissions'!$B$46:$T$46</c:f>
              <c:numCache>
                <c:formatCode>General</c:formatCode>
                <c:ptCount val="19"/>
                <c:pt idx="0">
                  <c:v>100</c:v>
                </c:pt>
                <c:pt idx="1">
                  <c:v>101.25757401190509</c:v>
                </c:pt>
                <c:pt idx="2">
                  <c:v>102.76384582268734</c:v>
                </c:pt>
                <c:pt idx="3">
                  <c:v>106.2931445744542</c:v>
                </c:pt>
                <c:pt idx="4">
                  <c:v>110.5815904106372</c:v>
                </c:pt>
                <c:pt idx="5">
                  <c:v>113.94334228036436</c:v>
                </c:pt>
                <c:pt idx="6">
                  <c:v>117.3550694423777</c:v>
                </c:pt>
                <c:pt idx="7">
                  <c:v>121.32262439825597</c:v>
                </c:pt>
                <c:pt idx="8">
                  <c:v>122.49557043878956</c:v>
                </c:pt>
                <c:pt idx="9">
                  <c:v>121.41370554711013</c:v>
                </c:pt>
                <c:pt idx="10">
                  <c:v>127.49701872040269</c:v>
                </c:pt>
                <c:pt idx="11">
                  <c:v>131.08707752682415</c:v>
                </c:pt>
                <c:pt idx="12">
                  <c:v>132.58471563439892</c:v>
                </c:pt>
                <c:pt idx="13">
                  <c:v>134.54097134170402</c:v>
                </c:pt>
                <c:pt idx="14">
                  <c:v>135.27907929953264</c:v>
                </c:pt>
                <c:pt idx="15">
                  <c:v>135.46961010137383</c:v>
                </c:pt>
                <c:pt idx="16">
                  <c:v>135.97743686273031</c:v>
                </c:pt>
                <c:pt idx="17">
                  <c:v>137.81635671279264</c:v>
                </c:pt>
                <c:pt idx="18">
                  <c:v>140.11981694191874</c:v>
                </c:pt>
              </c:numCache>
            </c:numRef>
          </c:val>
          <c:smooth val="0"/>
          <c:extLst>
            <c:ext xmlns:c16="http://schemas.microsoft.com/office/drawing/2014/chart" uri="{C3380CC4-5D6E-409C-BE32-E72D297353CC}">
              <c16:uniqueId val="{00000004-5098-4614-B705-23A14AE150A1}"/>
            </c:ext>
          </c:extLst>
        </c:ser>
        <c:dLbls>
          <c:showLegendKey val="0"/>
          <c:showVal val="0"/>
          <c:showCatName val="0"/>
          <c:showSerName val="0"/>
          <c:showPercent val="0"/>
          <c:showBubbleSize val="0"/>
        </c:dLbls>
        <c:smooth val="0"/>
        <c:axId val="679638616"/>
        <c:axId val="679638944"/>
      </c:lineChart>
      <c:catAx>
        <c:axId val="67963861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79638944"/>
        <c:crosses val="autoZero"/>
        <c:auto val="1"/>
        <c:lblAlgn val="ctr"/>
        <c:lblOffset val="100"/>
        <c:noMultiLvlLbl val="0"/>
      </c:catAx>
      <c:valAx>
        <c:axId val="6796389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79638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01E58-D2D8-4B5C-9024-E51D5699A7E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3E97D0BF-B069-4C7E-AF36-E66D14F0937F}">
      <dgm:prSet phldrT="[Text]"/>
      <dgm:spPr>
        <a:solidFill>
          <a:schemeClr val="accent6">
            <a:lumMod val="75000"/>
          </a:schemeClr>
        </a:solidFill>
      </dgm:spPr>
      <dgm:t>
        <a:bodyPr/>
        <a:lstStyle/>
        <a:p>
          <a:r>
            <a:rPr lang="en-US" b="1">
              <a:latin typeface="Tahoma" panose="020B0604030504040204" pitchFamily="34" charset="0"/>
              <a:ea typeface="Tahoma" panose="020B0604030504040204" pitchFamily="34" charset="0"/>
              <a:cs typeface="Tahoma" panose="020B0604030504040204" pitchFamily="34" charset="0"/>
            </a:rPr>
            <a:t>NEASPEC</a:t>
          </a:r>
        </a:p>
      </dgm:t>
    </dgm:pt>
    <dgm:pt modelId="{7B4496E3-CC5F-4AB6-95DC-808A81BC3320}" type="parTrans" cxnId="{AD764414-7370-444E-816C-2B60DCEF04EA}">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47352B04-04C6-40B3-87CF-EC2C49426F7D}" type="sibTrans" cxnId="{AD764414-7370-444E-816C-2B60DCEF04EA}">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367C4FA6-5F70-4E8D-BB52-CCA511C44E77}">
      <dgm:prSet phldrT="[Text]"/>
      <dgm:spPr>
        <a:solidFill>
          <a:schemeClr val="accent2">
            <a:lumMod val="75000"/>
          </a:schemeClr>
        </a:solidFill>
      </dgm:spPr>
      <dgm:t>
        <a:bodyPr/>
        <a:lstStyle/>
        <a:p>
          <a:r>
            <a:rPr lang="en-US" b="0">
              <a:latin typeface="Tahoma" panose="020B0604030504040204" pitchFamily="34" charset="0"/>
              <a:ea typeface="Tahoma" panose="020B0604030504040204" pitchFamily="34" charset="0"/>
              <a:cs typeface="Tahoma" panose="020B0604030504040204" pitchFamily="34" charset="0"/>
            </a:rPr>
            <a:t>Air Pollution</a:t>
          </a:r>
        </a:p>
      </dgm:t>
    </dgm:pt>
    <dgm:pt modelId="{979FD4BC-CBE6-4E40-9B0A-5CED841B48EE}" type="parTrans" cxnId="{0CCCED51-05F1-42B8-93E7-8CCDBC6062E8}">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2721C53B-E197-46EF-83A8-41844F5BB245}" type="sibTrans" cxnId="{0CCCED51-05F1-42B8-93E7-8CCDBC6062E8}">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0176D5F0-0A22-4EF6-A5C1-550F5EE75505}">
      <dgm:prSet phldrT="[Text]"/>
      <dgm:spPr>
        <a:solidFill>
          <a:srgbClr val="00B050"/>
        </a:solidFill>
      </dgm:spPr>
      <dgm:t>
        <a:bodyPr/>
        <a:lstStyle/>
        <a:p>
          <a:r>
            <a:rPr lang="en-US" b="0">
              <a:latin typeface="Tahoma" panose="020B0604030504040204" pitchFamily="34" charset="0"/>
              <a:ea typeface="Tahoma" panose="020B0604030504040204" pitchFamily="34" charset="0"/>
              <a:cs typeface="Tahoma" panose="020B0604030504040204" pitchFamily="34" charset="0"/>
            </a:rPr>
            <a:t>Nature Conservation</a:t>
          </a:r>
        </a:p>
      </dgm:t>
    </dgm:pt>
    <dgm:pt modelId="{D7D634FD-331A-4F2F-9608-0373C428D3EC}" type="parTrans" cxnId="{E3D273F3-7889-4ABE-BB68-E38F8A633730}">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C2F3FEEC-69B3-4548-9607-3F81ACC205A5}" type="sibTrans" cxnId="{E3D273F3-7889-4ABE-BB68-E38F8A633730}">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12FE66D5-7D5D-4856-A29B-71E6DCD639B7}">
      <dgm:prSet phldrT="[Text]"/>
      <dgm:spPr>
        <a:solidFill>
          <a:srgbClr val="8F7757"/>
        </a:solidFill>
      </dgm:spPr>
      <dgm:t>
        <a:bodyPr/>
        <a:lstStyle/>
        <a:p>
          <a:r>
            <a:rPr lang="en-US" b="0">
              <a:latin typeface="Tahoma" panose="020B0604030504040204" pitchFamily="34" charset="0"/>
              <a:ea typeface="Tahoma" panose="020B0604030504040204" pitchFamily="34" charset="0"/>
              <a:cs typeface="Tahoma" panose="020B0604030504040204" pitchFamily="34" charset="0"/>
            </a:rPr>
            <a:t>Land degradation and climate change</a:t>
          </a:r>
        </a:p>
      </dgm:t>
    </dgm:pt>
    <dgm:pt modelId="{66283A9A-E31F-4D31-8219-4C4A47A34472}" type="parTrans" cxnId="{F0F7B4D9-8738-47C4-BF39-41F40EAFD387}">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A651009F-5E81-408E-8E82-5638F5455EB0}" type="sibTrans" cxnId="{F0F7B4D9-8738-47C4-BF39-41F40EAFD387}">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46F2A617-A5E4-4EED-B10F-B91E0111ADC5}">
      <dgm:prSet phldrT="[Text]"/>
      <dgm:spPr>
        <a:solidFill>
          <a:srgbClr val="002060"/>
        </a:solidFill>
      </dgm:spPr>
      <dgm:t>
        <a:bodyPr/>
        <a:lstStyle/>
        <a:p>
          <a:r>
            <a:rPr lang="en-US" b="0">
              <a:latin typeface="Tahoma" panose="020B0604030504040204" pitchFamily="34" charset="0"/>
              <a:ea typeface="Tahoma" panose="020B0604030504040204" pitchFamily="34" charset="0"/>
              <a:cs typeface="Tahoma" panose="020B0604030504040204" pitchFamily="34" charset="0"/>
            </a:rPr>
            <a:t>Low carbon cities</a:t>
          </a:r>
        </a:p>
      </dgm:t>
    </dgm:pt>
    <dgm:pt modelId="{C48AE7BD-26E4-4B94-92EE-50AD11712488}" type="parTrans" cxnId="{076E0007-FF21-4190-9FAD-CBCDB5EA7D47}">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81D87BA3-CA44-4938-A79F-64A1E4266E75}" type="sibTrans" cxnId="{076E0007-FF21-4190-9FAD-CBCDB5EA7D47}">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817E8B85-3EF8-4A2A-B6DC-3CA49D239E14}">
      <dgm:prSet phldrT="[Text]"/>
      <dgm:spPr>
        <a:solidFill>
          <a:srgbClr val="0070C0"/>
        </a:solidFill>
      </dgm:spPr>
      <dgm:t>
        <a:bodyPr/>
        <a:lstStyle/>
        <a:p>
          <a:r>
            <a:rPr lang="en-US" b="0">
              <a:latin typeface="Tahoma" panose="020B0604030504040204" pitchFamily="34" charset="0"/>
              <a:ea typeface="Tahoma" panose="020B0604030504040204" pitchFamily="34" charset="0"/>
              <a:cs typeface="Tahoma" panose="020B0604030504040204" pitchFamily="34" charset="0"/>
            </a:rPr>
            <a:t>Marine Protected Areas</a:t>
          </a:r>
        </a:p>
      </dgm:t>
    </dgm:pt>
    <dgm:pt modelId="{CC2D627F-DEA8-48F5-855B-4BE9BC733227}" type="parTrans" cxnId="{2030388E-47D2-4C67-85B6-D769CC6FB9E6}">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B5C90859-53C0-4EAC-B6DF-79919DA4234A}" type="sibTrans" cxnId="{2030388E-47D2-4C67-85B6-D769CC6FB9E6}">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603F95C2-7C6C-4110-912F-0A657AC13675}">
      <dgm:prSet phldrT="[Text]"/>
      <dgm:spPr>
        <a:solidFill>
          <a:schemeClr val="bg1"/>
        </a:solidFill>
        <a:ln>
          <a:solidFill>
            <a:srgbClr val="002060"/>
          </a:solidFill>
        </a:ln>
      </dgm:spPr>
      <dgm:t>
        <a:bodyPr/>
        <a:lstStyle/>
        <a:p>
          <a:r>
            <a:rPr lang="en-US" b="0" i="1">
              <a:solidFill>
                <a:srgbClr val="002060"/>
              </a:solidFill>
              <a:latin typeface="Tahoma" panose="020B0604030504040204" pitchFamily="34" charset="0"/>
              <a:ea typeface="Tahoma" panose="020B0604030504040204" pitchFamily="34" charset="0"/>
              <a:cs typeface="Tahoma" panose="020B0604030504040204" pitchFamily="34" charset="0"/>
            </a:rPr>
            <a:t>New agenda</a:t>
          </a:r>
        </a:p>
      </dgm:t>
    </dgm:pt>
    <dgm:pt modelId="{FBD8EF1F-F483-4FF7-B12C-83C6EA1DBCA7}" type="parTrans" cxnId="{2C493531-0476-46C7-99C6-CF5D52EF04A0}">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72ABF80C-936F-45BB-A3E7-0A24DA5ED0F6}" type="sibTrans" cxnId="{2C493531-0476-46C7-99C6-CF5D52EF04A0}">
      <dgm:prSet/>
      <dgm:spPr/>
      <dgm:t>
        <a:bodyPr/>
        <a:lstStyle/>
        <a:p>
          <a:endParaRPr lang="en-US" b="0">
            <a:latin typeface="Tahoma" panose="020B0604030504040204" pitchFamily="34" charset="0"/>
            <a:ea typeface="Tahoma" panose="020B0604030504040204" pitchFamily="34" charset="0"/>
            <a:cs typeface="Tahoma" panose="020B0604030504040204" pitchFamily="34" charset="0"/>
          </a:endParaRPr>
        </a:p>
      </dgm:t>
    </dgm:pt>
    <dgm:pt modelId="{1F139959-2C03-41B8-BCA1-9623135BF3EC}" type="pres">
      <dgm:prSet presAssocID="{40F01E58-D2D8-4B5C-9024-E51D5699A7EA}" presName="Name0" presStyleCnt="0">
        <dgm:presLayoutVars>
          <dgm:chMax val="1"/>
          <dgm:chPref val="1"/>
          <dgm:dir/>
          <dgm:animOne val="branch"/>
          <dgm:animLvl val="lvl"/>
        </dgm:presLayoutVars>
      </dgm:prSet>
      <dgm:spPr/>
    </dgm:pt>
    <dgm:pt modelId="{407A29E5-8006-4BC0-B1B0-9536F0C536A7}" type="pres">
      <dgm:prSet presAssocID="{3E97D0BF-B069-4C7E-AF36-E66D14F0937F}" presName="Parent" presStyleLbl="node0" presStyleIdx="0" presStyleCnt="1">
        <dgm:presLayoutVars>
          <dgm:chMax val="6"/>
          <dgm:chPref val="6"/>
        </dgm:presLayoutVars>
      </dgm:prSet>
      <dgm:spPr/>
    </dgm:pt>
    <dgm:pt modelId="{D8AEB6D8-0B12-44C6-8D01-BE71DADF2A39}" type="pres">
      <dgm:prSet presAssocID="{367C4FA6-5F70-4E8D-BB52-CCA511C44E77}" presName="Accent1" presStyleCnt="0"/>
      <dgm:spPr/>
    </dgm:pt>
    <dgm:pt modelId="{63EE162B-02B9-469E-B3A2-FAB22994DEF2}" type="pres">
      <dgm:prSet presAssocID="{367C4FA6-5F70-4E8D-BB52-CCA511C44E77}" presName="Accent" presStyleLbl="bgShp" presStyleIdx="0" presStyleCnt="6"/>
      <dgm:spPr/>
    </dgm:pt>
    <dgm:pt modelId="{46FA4D07-2905-4CBC-BF26-4491AE0F69BF}" type="pres">
      <dgm:prSet presAssocID="{367C4FA6-5F70-4E8D-BB52-CCA511C44E77}" presName="Child1" presStyleLbl="node1" presStyleIdx="0" presStyleCnt="6" custLinFactNeighborX="2270" custLinFactNeighborY="-19056">
        <dgm:presLayoutVars>
          <dgm:chMax val="0"/>
          <dgm:chPref val="0"/>
          <dgm:bulletEnabled val="1"/>
        </dgm:presLayoutVars>
      </dgm:prSet>
      <dgm:spPr/>
    </dgm:pt>
    <dgm:pt modelId="{0D641792-05C3-4C6E-96C5-3F3A50067BDB}" type="pres">
      <dgm:prSet presAssocID="{0176D5F0-0A22-4EF6-A5C1-550F5EE75505}" presName="Accent2" presStyleCnt="0"/>
      <dgm:spPr/>
    </dgm:pt>
    <dgm:pt modelId="{35E6A447-A07E-4C88-9558-CD33BEE0EFF3}" type="pres">
      <dgm:prSet presAssocID="{0176D5F0-0A22-4EF6-A5C1-550F5EE75505}" presName="Accent" presStyleLbl="bgShp" presStyleIdx="1" presStyleCnt="6"/>
      <dgm:spPr/>
    </dgm:pt>
    <dgm:pt modelId="{10B2E7C3-13A3-4BD8-9693-14C91765D755}" type="pres">
      <dgm:prSet presAssocID="{0176D5F0-0A22-4EF6-A5C1-550F5EE75505}" presName="Child2" presStyleLbl="node1" presStyleIdx="1" presStyleCnt="6">
        <dgm:presLayoutVars>
          <dgm:chMax val="0"/>
          <dgm:chPref val="0"/>
          <dgm:bulletEnabled val="1"/>
        </dgm:presLayoutVars>
      </dgm:prSet>
      <dgm:spPr/>
    </dgm:pt>
    <dgm:pt modelId="{F200D99F-2755-417E-A50E-1D95ECBE1696}" type="pres">
      <dgm:prSet presAssocID="{12FE66D5-7D5D-4856-A29B-71E6DCD639B7}" presName="Accent3" presStyleCnt="0"/>
      <dgm:spPr/>
    </dgm:pt>
    <dgm:pt modelId="{6A3D3F3B-00B3-493F-ABCB-CEB9D198B621}" type="pres">
      <dgm:prSet presAssocID="{12FE66D5-7D5D-4856-A29B-71E6DCD639B7}" presName="Accent" presStyleLbl="bgShp" presStyleIdx="2" presStyleCnt="6"/>
      <dgm:spPr/>
    </dgm:pt>
    <dgm:pt modelId="{3A283560-3A33-495B-BB9B-30B7BAE43DF7}" type="pres">
      <dgm:prSet presAssocID="{12FE66D5-7D5D-4856-A29B-71E6DCD639B7}" presName="Child3" presStyleLbl="node1" presStyleIdx="2" presStyleCnt="6">
        <dgm:presLayoutVars>
          <dgm:chMax val="0"/>
          <dgm:chPref val="0"/>
          <dgm:bulletEnabled val="1"/>
        </dgm:presLayoutVars>
      </dgm:prSet>
      <dgm:spPr/>
    </dgm:pt>
    <dgm:pt modelId="{B5D8536C-9355-4BD1-B1D2-0B9CE9EB24C8}" type="pres">
      <dgm:prSet presAssocID="{46F2A617-A5E4-4EED-B10F-B91E0111ADC5}" presName="Accent4" presStyleCnt="0"/>
      <dgm:spPr/>
    </dgm:pt>
    <dgm:pt modelId="{A389E7C8-D52D-4FB4-A77A-D22F73D31998}" type="pres">
      <dgm:prSet presAssocID="{46F2A617-A5E4-4EED-B10F-B91E0111ADC5}" presName="Accent" presStyleLbl="bgShp" presStyleIdx="3" presStyleCnt="6"/>
      <dgm:spPr/>
    </dgm:pt>
    <dgm:pt modelId="{7931BB8D-07D9-4C56-9AC4-52D6FCEEA125}" type="pres">
      <dgm:prSet presAssocID="{46F2A617-A5E4-4EED-B10F-B91E0111ADC5}" presName="Child4" presStyleLbl="node1" presStyleIdx="3" presStyleCnt="6">
        <dgm:presLayoutVars>
          <dgm:chMax val="0"/>
          <dgm:chPref val="0"/>
          <dgm:bulletEnabled val="1"/>
        </dgm:presLayoutVars>
      </dgm:prSet>
      <dgm:spPr/>
    </dgm:pt>
    <dgm:pt modelId="{7C1F1C5B-47E0-4C20-9DDC-833A97666262}" type="pres">
      <dgm:prSet presAssocID="{817E8B85-3EF8-4A2A-B6DC-3CA49D239E14}" presName="Accent5" presStyleCnt="0"/>
      <dgm:spPr/>
    </dgm:pt>
    <dgm:pt modelId="{C7895F10-D0F2-4EA3-87B2-BF328A7B437A}" type="pres">
      <dgm:prSet presAssocID="{817E8B85-3EF8-4A2A-B6DC-3CA49D239E14}" presName="Accent" presStyleLbl="bgShp" presStyleIdx="4" presStyleCnt="6"/>
      <dgm:spPr/>
    </dgm:pt>
    <dgm:pt modelId="{5D42AD78-B3FC-4264-95B7-FE8B1B37FC4C}" type="pres">
      <dgm:prSet presAssocID="{817E8B85-3EF8-4A2A-B6DC-3CA49D239E14}" presName="Child5" presStyleLbl="node1" presStyleIdx="4" presStyleCnt="6">
        <dgm:presLayoutVars>
          <dgm:chMax val="0"/>
          <dgm:chPref val="0"/>
          <dgm:bulletEnabled val="1"/>
        </dgm:presLayoutVars>
      </dgm:prSet>
      <dgm:spPr/>
    </dgm:pt>
    <dgm:pt modelId="{14BDD955-9977-4DD2-9C08-CD5C64AEFA42}" type="pres">
      <dgm:prSet presAssocID="{603F95C2-7C6C-4110-912F-0A657AC13675}" presName="Accent6" presStyleCnt="0"/>
      <dgm:spPr/>
    </dgm:pt>
    <dgm:pt modelId="{CCC8F159-4161-4F77-BEA5-48C82A29F7BB}" type="pres">
      <dgm:prSet presAssocID="{603F95C2-7C6C-4110-912F-0A657AC13675}" presName="Accent" presStyleLbl="bgShp" presStyleIdx="5" presStyleCnt="6"/>
      <dgm:spPr/>
    </dgm:pt>
    <dgm:pt modelId="{87615B6D-29B3-4124-9DCB-0B4BA77C5D04}" type="pres">
      <dgm:prSet presAssocID="{603F95C2-7C6C-4110-912F-0A657AC13675}" presName="Child6" presStyleLbl="node1" presStyleIdx="5" presStyleCnt="6">
        <dgm:presLayoutVars>
          <dgm:chMax val="0"/>
          <dgm:chPref val="0"/>
          <dgm:bulletEnabled val="1"/>
        </dgm:presLayoutVars>
      </dgm:prSet>
      <dgm:spPr/>
    </dgm:pt>
  </dgm:ptLst>
  <dgm:cxnLst>
    <dgm:cxn modelId="{3B112C04-70F8-44CB-A093-41EBA0DBDEF6}" type="presOf" srcId="{367C4FA6-5F70-4E8D-BB52-CCA511C44E77}" destId="{46FA4D07-2905-4CBC-BF26-4491AE0F69BF}" srcOrd="0" destOrd="0" presId="urn:microsoft.com/office/officeart/2011/layout/HexagonRadial"/>
    <dgm:cxn modelId="{076E0007-FF21-4190-9FAD-CBCDB5EA7D47}" srcId="{3E97D0BF-B069-4C7E-AF36-E66D14F0937F}" destId="{46F2A617-A5E4-4EED-B10F-B91E0111ADC5}" srcOrd="3" destOrd="0" parTransId="{C48AE7BD-26E4-4B94-92EE-50AD11712488}" sibTransId="{81D87BA3-CA44-4938-A79F-64A1E4266E75}"/>
    <dgm:cxn modelId="{AD764414-7370-444E-816C-2B60DCEF04EA}" srcId="{40F01E58-D2D8-4B5C-9024-E51D5699A7EA}" destId="{3E97D0BF-B069-4C7E-AF36-E66D14F0937F}" srcOrd="0" destOrd="0" parTransId="{7B4496E3-CC5F-4AB6-95DC-808A81BC3320}" sibTransId="{47352B04-04C6-40B3-87CF-EC2C49426F7D}"/>
    <dgm:cxn modelId="{28761B1B-7F0C-48C3-B483-640A2866CFE5}" type="presOf" srcId="{40F01E58-D2D8-4B5C-9024-E51D5699A7EA}" destId="{1F139959-2C03-41B8-BCA1-9623135BF3EC}" srcOrd="0" destOrd="0" presId="urn:microsoft.com/office/officeart/2011/layout/HexagonRadial"/>
    <dgm:cxn modelId="{D2D8BC1E-0263-45D1-A7DF-E7CC170B442B}" type="presOf" srcId="{12FE66D5-7D5D-4856-A29B-71E6DCD639B7}" destId="{3A283560-3A33-495B-BB9B-30B7BAE43DF7}" srcOrd="0" destOrd="0" presId="urn:microsoft.com/office/officeart/2011/layout/HexagonRadial"/>
    <dgm:cxn modelId="{2C493531-0476-46C7-99C6-CF5D52EF04A0}" srcId="{3E97D0BF-B069-4C7E-AF36-E66D14F0937F}" destId="{603F95C2-7C6C-4110-912F-0A657AC13675}" srcOrd="5" destOrd="0" parTransId="{FBD8EF1F-F483-4FF7-B12C-83C6EA1DBCA7}" sibTransId="{72ABF80C-936F-45BB-A3E7-0A24DA5ED0F6}"/>
    <dgm:cxn modelId="{EAF7335F-A4C0-4979-8CB0-D728A3528272}" type="presOf" srcId="{46F2A617-A5E4-4EED-B10F-B91E0111ADC5}" destId="{7931BB8D-07D9-4C56-9AC4-52D6FCEEA125}" srcOrd="0" destOrd="0" presId="urn:microsoft.com/office/officeart/2011/layout/HexagonRadial"/>
    <dgm:cxn modelId="{0CCCED51-05F1-42B8-93E7-8CCDBC6062E8}" srcId="{3E97D0BF-B069-4C7E-AF36-E66D14F0937F}" destId="{367C4FA6-5F70-4E8D-BB52-CCA511C44E77}" srcOrd="0" destOrd="0" parTransId="{979FD4BC-CBE6-4E40-9B0A-5CED841B48EE}" sibTransId="{2721C53B-E197-46EF-83A8-41844F5BB245}"/>
    <dgm:cxn modelId="{2030388E-47D2-4C67-85B6-D769CC6FB9E6}" srcId="{3E97D0BF-B069-4C7E-AF36-E66D14F0937F}" destId="{817E8B85-3EF8-4A2A-B6DC-3CA49D239E14}" srcOrd="4" destOrd="0" parTransId="{CC2D627F-DEA8-48F5-855B-4BE9BC733227}" sibTransId="{B5C90859-53C0-4EAC-B6DF-79919DA4234A}"/>
    <dgm:cxn modelId="{C89106A1-4716-421C-8960-C0A68EBC24E0}" type="presOf" srcId="{603F95C2-7C6C-4110-912F-0A657AC13675}" destId="{87615B6D-29B3-4124-9DCB-0B4BA77C5D04}" srcOrd="0" destOrd="0" presId="urn:microsoft.com/office/officeart/2011/layout/HexagonRadial"/>
    <dgm:cxn modelId="{09137BC1-A7DB-4168-810F-680994074304}" type="presOf" srcId="{3E97D0BF-B069-4C7E-AF36-E66D14F0937F}" destId="{407A29E5-8006-4BC0-B1B0-9536F0C536A7}" srcOrd="0" destOrd="0" presId="urn:microsoft.com/office/officeart/2011/layout/HexagonRadial"/>
    <dgm:cxn modelId="{F0F7B4D9-8738-47C4-BF39-41F40EAFD387}" srcId="{3E97D0BF-B069-4C7E-AF36-E66D14F0937F}" destId="{12FE66D5-7D5D-4856-A29B-71E6DCD639B7}" srcOrd="2" destOrd="0" parTransId="{66283A9A-E31F-4D31-8219-4C4A47A34472}" sibTransId="{A651009F-5E81-408E-8E82-5638F5455EB0}"/>
    <dgm:cxn modelId="{E3D273F3-7889-4ABE-BB68-E38F8A633730}" srcId="{3E97D0BF-B069-4C7E-AF36-E66D14F0937F}" destId="{0176D5F0-0A22-4EF6-A5C1-550F5EE75505}" srcOrd="1" destOrd="0" parTransId="{D7D634FD-331A-4F2F-9608-0373C428D3EC}" sibTransId="{C2F3FEEC-69B3-4548-9607-3F81ACC205A5}"/>
    <dgm:cxn modelId="{534857F3-191A-43ED-9370-06F09F11D213}" type="presOf" srcId="{0176D5F0-0A22-4EF6-A5C1-550F5EE75505}" destId="{10B2E7C3-13A3-4BD8-9693-14C91765D755}" srcOrd="0" destOrd="0" presId="urn:microsoft.com/office/officeart/2011/layout/HexagonRadial"/>
    <dgm:cxn modelId="{0FC099F3-3528-4EB7-B0B8-CD849E6979A6}" type="presOf" srcId="{817E8B85-3EF8-4A2A-B6DC-3CA49D239E14}" destId="{5D42AD78-B3FC-4264-95B7-FE8B1B37FC4C}" srcOrd="0" destOrd="0" presId="urn:microsoft.com/office/officeart/2011/layout/HexagonRadial"/>
    <dgm:cxn modelId="{9D21B46B-C9C0-48B5-A450-FF39E6A9B8EC}" type="presParOf" srcId="{1F139959-2C03-41B8-BCA1-9623135BF3EC}" destId="{407A29E5-8006-4BC0-B1B0-9536F0C536A7}" srcOrd="0" destOrd="0" presId="urn:microsoft.com/office/officeart/2011/layout/HexagonRadial"/>
    <dgm:cxn modelId="{9ED76705-4E73-4FE0-80B5-F85E5F68A44E}" type="presParOf" srcId="{1F139959-2C03-41B8-BCA1-9623135BF3EC}" destId="{D8AEB6D8-0B12-44C6-8D01-BE71DADF2A39}" srcOrd="1" destOrd="0" presId="urn:microsoft.com/office/officeart/2011/layout/HexagonRadial"/>
    <dgm:cxn modelId="{37C436A5-C093-457F-A770-4A509240C99D}" type="presParOf" srcId="{D8AEB6D8-0B12-44C6-8D01-BE71DADF2A39}" destId="{63EE162B-02B9-469E-B3A2-FAB22994DEF2}" srcOrd="0" destOrd="0" presId="urn:microsoft.com/office/officeart/2011/layout/HexagonRadial"/>
    <dgm:cxn modelId="{3131DB2E-28E5-41D0-B31B-486121B5C9AE}" type="presParOf" srcId="{1F139959-2C03-41B8-BCA1-9623135BF3EC}" destId="{46FA4D07-2905-4CBC-BF26-4491AE0F69BF}" srcOrd="2" destOrd="0" presId="urn:microsoft.com/office/officeart/2011/layout/HexagonRadial"/>
    <dgm:cxn modelId="{5BF228D6-A51C-485C-989C-6BFEC2494128}" type="presParOf" srcId="{1F139959-2C03-41B8-BCA1-9623135BF3EC}" destId="{0D641792-05C3-4C6E-96C5-3F3A50067BDB}" srcOrd="3" destOrd="0" presId="urn:microsoft.com/office/officeart/2011/layout/HexagonRadial"/>
    <dgm:cxn modelId="{D7B75E1F-94E8-480A-BF40-B54B5EF3F3FD}" type="presParOf" srcId="{0D641792-05C3-4C6E-96C5-3F3A50067BDB}" destId="{35E6A447-A07E-4C88-9558-CD33BEE0EFF3}" srcOrd="0" destOrd="0" presId="urn:microsoft.com/office/officeart/2011/layout/HexagonRadial"/>
    <dgm:cxn modelId="{1563C7BC-9D78-4EC8-80C9-5C0B63140156}" type="presParOf" srcId="{1F139959-2C03-41B8-BCA1-9623135BF3EC}" destId="{10B2E7C3-13A3-4BD8-9693-14C91765D755}" srcOrd="4" destOrd="0" presId="urn:microsoft.com/office/officeart/2011/layout/HexagonRadial"/>
    <dgm:cxn modelId="{D757467A-0DA6-499B-ACEF-A740EDDEC788}" type="presParOf" srcId="{1F139959-2C03-41B8-BCA1-9623135BF3EC}" destId="{F200D99F-2755-417E-A50E-1D95ECBE1696}" srcOrd="5" destOrd="0" presId="urn:microsoft.com/office/officeart/2011/layout/HexagonRadial"/>
    <dgm:cxn modelId="{8CCC73B4-B3AE-4D6D-983E-186A4D75A45C}" type="presParOf" srcId="{F200D99F-2755-417E-A50E-1D95ECBE1696}" destId="{6A3D3F3B-00B3-493F-ABCB-CEB9D198B621}" srcOrd="0" destOrd="0" presId="urn:microsoft.com/office/officeart/2011/layout/HexagonRadial"/>
    <dgm:cxn modelId="{90F84165-203B-4E3D-9F4B-6FFE6CEB5DDB}" type="presParOf" srcId="{1F139959-2C03-41B8-BCA1-9623135BF3EC}" destId="{3A283560-3A33-495B-BB9B-30B7BAE43DF7}" srcOrd="6" destOrd="0" presId="urn:microsoft.com/office/officeart/2011/layout/HexagonRadial"/>
    <dgm:cxn modelId="{A4F96E24-CCDF-4844-9293-E585CE23CE69}" type="presParOf" srcId="{1F139959-2C03-41B8-BCA1-9623135BF3EC}" destId="{B5D8536C-9355-4BD1-B1D2-0B9CE9EB24C8}" srcOrd="7" destOrd="0" presId="urn:microsoft.com/office/officeart/2011/layout/HexagonRadial"/>
    <dgm:cxn modelId="{B71E50D4-715A-4555-94B8-7EE4ACBFA9B5}" type="presParOf" srcId="{B5D8536C-9355-4BD1-B1D2-0B9CE9EB24C8}" destId="{A389E7C8-D52D-4FB4-A77A-D22F73D31998}" srcOrd="0" destOrd="0" presId="urn:microsoft.com/office/officeart/2011/layout/HexagonRadial"/>
    <dgm:cxn modelId="{98182BBC-067E-4074-BDC6-C379B486B40F}" type="presParOf" srcId="{1F139959-2C03-41B8-BCA1-9623135BF3EC}" destId="{7931BB8D-07D9-4C56-9AC4-52D6FCEEA125}" srcOrd="8" destOrd="0" presId="urn:microsoft.com/office/officeart/2011/layout/HexagonRadial"/>
    <dgm:cxn modelId="{EE57F0D7-C0C5-4276-AD73-E0E30CF9A8CB}" type="presParOf" srcId="{1F139959-2C03-41B8-BCA1-9623135BF3EC}" destId="{7C1F1C5B-47E0-4C20-9DDC-833A97666262}" srcOrd="9" destOrd="0" presId="urn:microsoft.com/office/officeart/2011/layout/HexagonRadial"/>
    <dgm:cxn modelId="{78D6BD92-1F2A-4257-A8BF-26E2A7E020D6}" type="presParOf" srcId="{7C1F1C5B-47E0-4C20-9DDC-833A97666262}" destId="{C7895F10-D0F2-4EA3-87B2-BF328A7B437A}" srcOrd="0" destOrd="0" presId="urn:microsoft.com/office/officeart/2011/layout/HexagonRadial"/>
    <dgm:cxn modelId="{611E11C6-6B17-4085-BCAF-B24670358CA8}" type="presParOf" srcId="{1F139959-2C03-41B8-BCA1-9623135BF3EC}" destId="{5D42AD78-B3FC-4264-95B7-FE8B1B37FC4C}" srcOrd="10" destOrd="0" presId="urn:microsoft.com/office/officeart/2011/layout/HexagonRadial"/>
    <dgm:cxn modelId="{D318C443-1346-4826-B996-3F22D6A9BAF8}" type="presParOf" srcId="{1F139959-2C03-41B8-BCA1-9623135BF3EC}" destId="{14BDD955-9977-4DD2-9C08-CD5C64AEFA42}" srcOrd="11" destOrd="0" presId="urn:microsoft.com/office/officeart/2011/layout/HexagonRadial"/>
    <dgm:cxn modelId="{D929825C-ED33-4184-82CB-8D290B9F3A4E}" type="presParOf" srcId="{14BDD955-9977-4DD2-9C08-CD5C64AEFA42}" destId="{CCC8F159-4161-4F77-BEA5-48C82A29F7BB}" srcOrd="0" destOrd="0" presId="urn:microsoft.com/office/officeart/2011/layout/HexagonRadial"/>
    <dgm:cxn modelId="{54E3EF17-32F7-411F-AB12-B5A78FDC4C67}" type="presParOf" srcId="{1F139959-2C03-41B8-BCA1-9623135BF3EC}" destId="{87615B6D-29B3-4124-9DCB-0B4BA77C5D04}" srcOrd="12"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D56F3F-E63E-4CC0-BA3B-FEAFEC140D9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70896F95-090A-4826-A419-A67A4655F2DC}">
      <dgm:prSet phldrT="[Text]" custT="1"/>
      <dgm:spPr/>
      <dgm:t>
        <a:bodyPr/>
        <a:lstStyle/>
        <a:p>
          <a:r>
            <a:rPr lang="en-US" sz="2400">
              <a:latin typeface="Tahoma" panose="020B0604030504040204" pitchFamily="34" charset="0"/>
              <a:ea typeface="Tahoma" panose="020B0604030504040204" pitchFamily="34" charset="0"/>
              <a:cs typeface="Tahoma" panose="020B0604030504040204" pitchFamily="34" charset="0"/>
            </a:rPr>
            <a:t>Collaborating for multilateral and subregional cooperation</a:t>
          </a:r>
        </a:p>
      </dgm:t>
    </dgm:pt>
    <dgm:pt modelId="{F2057091-86B0-4220-B066-2DEE154D283F}" type="parTrans" cxnId="{4D44BFEB-271E-41FE-A5B1-18B109FF3B88}">
      <dgm:prSet/>
      <dgm:spPr/>
      <dgm:t>
        <a:bodyPr/>
        <a:lstStyle/>
        <a:p>
          <a:endParaRPr lang="en-US"/>
        </a:p>
      </dgm:t>
    </dgm:pt>
    <dgm:pt modelId="{19FF170F-B448-41DF-B537-4AB2A86A2B1E}" type="sibTrans" cxnId="{4D44BFEB-271E-41FE-A5B1-18B109FF3B88}">
      <dgm:prSet/>
      <dgm:spPr/>
      <dgm:t>
        <a:bodyPr/>
        <a:lstStyle/>
        <a:p>
          <a:endParaRPr lang="en-US"/>
        </a:p>
      </dgm:t>
    </dgm:pt>
    <dgm:pt modelId="{A3435744-B0E9-45EB-9BFC-AA2ACF607301}">
      <dgm:prSet phldrT="[Text]" custT="1"/>
      <dgm:spPr/>
      <dgm:t>
        <a:bodyPr/>
        <a:lstStyle/>
        <a:p>
          <a:pPr marL="0" lvl="0" indent="0" algn="l" defTabSz="1066800">
            <a:lnSpc>
              <a:spcPct val="90000"/>
            </a:lnSpc>
            <a:spcBef>
              <a:spcPct val="0"/>
            </a:spcBef>
            <a:spcAft>
              <a:spcPct val="35000"/>
            </a:spcAft>
            <a:buNone/>
          </a:pPr>
          <a:r>
            <a:rPr lang="en-US" sz="2400" kern="1200">
              <a:solidFill>
                <a:prstClr val="white"/>
              </a:solidFill>
              <a:latin typeface="Tahoma" panose="020B0604030504040204" pitchFamily="34" charset="0"/>
              <a:ea typeface="Tahoma" panose="020B0604030504040204" pitchFamily="34" charset="0"/>
              <a:cs typeface="Tahoma" panose="020B0604030504040204" pitchFamily="34" charset="0"/>
            </a:rPr>
            <a:t>Utilizing technical expertise </a:t>
          </a:r>
        </a:p>
      </dgm:t>
    </dgm:pt>
    <dgm:pt modelId="{6618335F-DAFE-476F-9509-4BC72230912C}" type="parTrans" cxnId="{5FAA024E-4475-42A3-9523-74EA48B167C8}">
      <dgm:prSet/>
      <dgm:spPr/>
      <dgm:t>
        <a:bodyPr/>
        <a:lstStyle/>
        <a:p>
          <a:endParaRPr lang="en-US"/>
        </a:p>
      </dgm:t>
    </dgm:pt>
    <dgm:pt modelId="{35A55AC6-B0A4-4762-9650-5DA4D8B9062C}" type="sibTrans" cxnId="{5FAA024E-4475-42A3-9523-74EA48B167C8}">
      <dgm:prSet/>
      <dgm:spPr/>
      <dgm:t>
        <a:bodyPr/>
        <a:lstStyle/>
        <a:p>
          <a:endParaRPr lang="en-US"/>
        </a:p>
      </dgm:t>
    </dgm:pt>
    <dgm:pt modelId="{1475A78E-D15C-4CDF-AC89-558A404C5844}">
      <dgm:prSet phldrT="[Text]" custT="1"/>
      <dgm:spPr/>
      <dgm:t>
        <a:bodyPr/>
        <a:lstStyle/>
        <a:p>
          <a:pPr marL="0" lvl="0" indent="0" algn="l" defTabSz="1066800">
            <a:lnSpc>
              <a:spcPct val="90000"/>
            </a:lnSpc>
            <a:spcBef>
              <a:spcPct val="0"/>
            </a:spcBef>
            <a:spcAft>
              <a:spcPct val="35000"/>
            </a:spcAft>
            <a:buNone/>
          </a:pPr>
          <a:r>
            <a:rPr lang="en-US" sz="2400" kern="1200">
              <a:solidFill>
                <a:prstClr val="white"/>
              </a:solidFill>
              <a:latin typeface="Tahoma" panose="020B0604030504040204" pitchFamily="34" charset="0"/>
              <a:ea typeface="Tahoma" panose="020B0604030504040204" pitchFamily="34" charset="0"/>
              <a:cs typeface="Tahoma" panose="020B0604030504040204" pitchFamily="34" charset="0"/>
            </a:rPr>
            <a:t>Providing financial resources </a:t>
          </a:r>
        </a:p>
      </dgm:t>
    </dgm:pt>
    <dgm:pt modelId="{AF33761A-641F-46E9-8BC9-85A6C74E9957}" type="parTrans" cxnId="{513879E4-2041-4EDE-96F2-022B59552CE9}">
      <dgm:prSet/>
      <dgm:spPr/>
      <dgm:t>
        <a:bodyPr/>
        <a:lstStyle/>
        <a:p>
          <a:endParaRPr lang="en-US"/>
        </a:p>
      </dgm:t>
    </dgm:pt>
    <dgm:pt modelId="{7C31453A-FD53-42A2-9FF5-6F0D7E977450}" type="sibTrans" cxnId="{513879E4-2041-4EDE-96F2-022B59552CE9}">
      <dgm:prSet/>
      <dgm:spPr/>
      <dgm:t>
        <a:bodyPr/>
        <a:lstStyle/>
        <a:p>
          <a:endParaRPr lang="en-US"/>
        </a:p>
      </dgm:t>
    </dgm:pt>
    <dgm:pt modelId="{589C00BC-B939-417F-B2A5-BD52E8258929}" type="pres">
      <dgm:prSet presAssocID="{FCD56F3F-E63E-4CC0-BA3B-FEAFEC140D93}" presName="Name0" presStyleCnt="0">
        <dgm:presLayoutVars>
          <dgm:chMax val="7"/>
          <dgm:chPref val="7"/>
          <dgm:dir/>
        </dgm:presLayoutVars>
      </dgm:prSet>
      <dgm:spPr/>
    </dgm:pt>
    <dgm:pt modelId="{B8288E32-157F-470A-A750-15CA82E3867A}" type="pres">
      <dgm:prSet presAssocID="{FCD56F3F-E63E-4CC0-BA3B-FEAFEC140D93}" presName="Name1" presStyleCnt="0"/>
      <dgm:spPr/>
    </dgm:pt>
    <dgm:pt modelId="{0EFF4360-A51C-4548-987A-CB82F8570B89}" type="pres">
      <dgm:prSet presAssocID="{FCD56F3F-E63E-4CC0-BA3B-FEAFEC140D93}" presName="cycle" presStyleCnt="0"/>
      <dgm:spPr/>
    </dgm:pt>
    <dgm:pt modelId="{88C69009-6E15-4EE4-8DEC-D57376EAF3DE}" type="pres">
      <dgm:prSet presAssocID="{FCD56F3F-E63E-4CC0-BA3B-FEAFEC140D93}" presName="srcNode" presStyleLbl="node1" presStyleIdx="0" presStyleCnt="3"/>
      <dgm:spPr/>
    </dgm:pt>
    <dgm:pt modelId="{63FE2F0D-CDB8-4436-AD71-56485D10818C}" type="pres">
      <dgm:prSet presAssocID="{FCD56F3F-E63E-4CC0-BA3B-FEAFEC140D93}" presName="conn" presStyleLbl="parChTrans1D2" presStyleIdx="0" presStyleCnt="1"/>
      <dgm:spPr/>
    </dgm:pt>
    <dgm:pt modelId="{95E7A9E6-147A-4627-88C8-3FBC85062F32}" type="pres">
      <dgm:prSet presAssocID="{FCD56F3F-E63E-4CC0-BA3B-FEAFEC140D93}" presName="extraNode" presStyleLbl="node1" presStyleIdx="0" presStyleCnt="3"/>
      <dgm:spPr/>
    </dgm:pt>
    <dgm:pt modelId="{433E69EA-64CC-410A-BDA2-E298F5068FF9}" type="pres">
      <dgm:prSet presAssocID="{FCD56F3F-E63E-4CC0-BA3B-FEAFEC140D93}" presName="dstNode" presStyleLbl="node1" presStyleIdx="0" presStyleCnt="3"/>
      <dgm:spPr/>
    </dgm:pt>
    <dgm:pt modelId="{89B030CD-2601-4404-86F2-979C844557F5}" type="pres">
      <dgm:prSet presAssocID="{70896F95-090A-4826-A419-A67A4655F2DC}" presName="text_1" presStyleLbl="node1" presStyleIdx="0" presStyleCnt="3" custLinFactNeighborX="-83" custLinFactNeighborY="4013">
        <dgm:presLayoutVars>
          <dgm:bulletEnabled val="1"/>
        </dgm:presLayoutVars>
      </dgm:prSet>
      <dgm:spPr/>
    </dgm:pt>
    <dgm:pt modelId="{E7F03FAB-AF24-4520-B5B1-8853C2CA5CF3}" type="pres">
      <dgm:prSet presAssocID="{70896F95-090A-4826-A419-A67A4655F2DC}" presName="accent_1" presStyleCnt="0"/>
      <dgm:spPr/>
    </dgm:pt>
    <dgm:pt modelId="{6D899E1E-6BE8-43E7-8B75-ACC1F7E599C0}" type="pres">
      <dgm:prSet presAssocID="{70896F95-090A-4826-A419-A67A4655F2DC}" presName="accentRepeatNode" presStyleLbl="solidFgAcc1" presStyleIdx="0" presStyleCnt="3"/>
      <dgm:spPr/>
    </dgm:pt>
    <dgm:pt modelId="{F0A32559-D58B-4B0F-B8B6-C030087F2BEF}" type="pres">
      <dgm:prSet presAssocID="{A3435744-B0E9-45EB-9BFC-AA2ACF607301}" presName="text_2" presStyleLbl="node1" presStyleIdx="1" presStyleCnt="3">
        <dgm:presLayoutVars>
          <dgm:bulletEnabled val="1"/>
        </dgm:presLayoutVars>
      </dgm:prSet>
      <dgm:spPr/>
    </dgm:pt>
    <dgm:pt modelId="{E3DA2D0C-F06A-4E4B-98A6-69834D2FC024}" type="pres">
      <dgm:prSet presAssocID="{A3435744-B0E9-45EB-9BFC-AA2ACF607301}" presName="accent_2" presStyleCnt="0"/>
      <dgm:spPr/>
    </dgm:pt>
    <dgm:pt modelId="{2B876FE5-1B66-47A1-A5D4-18B25B09850D}" type="pres">
      <dgm:prSet presAssocID="{A3435744-B0E9-45EB-9BFC-AA2ACF607301}" presName="accentRepeatNode" presStyleLbl="solidFgAcc1" presStyleIdx="1" presStyleCnt="3"/>
      <dgm:spPr/>
    </dgm:pt>
    <dgm:pt modelId="{488C02B6-B138-4E5D-AD41-33AA052567A8}" type="pres">
      <dgm:prSet presAssocID="{1475A78E-D15C-4CDF-AC89-558A404C5844}" presName="text_3" presStyleLbl="node1" presStyleIdx="2" presStyleCnt="3">
        <dgm:presLayoutVars>
          <dgm:bulletEnabled val="1"/>
        </dgm:presLayoutVars>
      </dgm:prSet>
      <dgm:spPr/>
    </dgm:pt>
    <dgm:pt modelId="{D091D9C5-485F-431C-8470-FBD550001479}" type="pres">
      <dgm:prSet presAssocID="{1475A78E-D15C-4CDF-AC89-558A404C5844}" presName="accent_3" presStyleCnt="0"/>
      <dgm:spPr/>
    </dgm:pt>
    <dgm:pt modelId="{5FB04BF3-E4DE-43F4-9860-69588F48492E}" type="pres">
      <dgm:prSet presAssocID="{1475A78E-D15C-4CDF-AC89-558A404C5844}" presName="accentRepeatNode" presStyleLbl="solidFgAcc1" presStyleIdx="2" presStyleCnt="3"/>
      <dgm:spPr/>
    </dgm:pt>
  </dgm:ptLst>
  <dgm:cxnLst>
    <dgm:cxn modelId="{B141B423-1531-42E9-A68F-DF425F952266}" type="presOf" srcId="{1475A78E-D15C-4CDF-AC89-558A404C5844}" destId="{488C02B6-B138-4E5D-AD41-33AA052567A8}" srcOrd="0" destOrd="0" presId="urn:microsoft.com/office/officeart/2008/layout/VerticalCurvedList"/>
    <dgm:cxn modelId="{19D2C82D-0952-4392-8E23-DB3770A91397}" type="presOf" srcId="{19FF170F-B448-41DF-B537-4AB2A86A2B1E}" destId="{63FE2F0D-CDB8-4436-AD71-56485D10818C}" srcOrd="0" destOrd="0" presId="urn:microsoft.com/office/officeart/2008/layout/VerticalCurvedList"/>
    <dgm:cxn modelId="{5FAA024E-4475-42A3-9523-74EA48B167C8}" srcId="{FCD56F3F-E63E-4CC0-BA3B-FEAFEC140D93}" destId="{A3435744-B0E9-45EB-9BFC-AA2ACF607301}" srcOrd="1" destOrd="0" parTransId="{6618335F-DAFE-476F-9509-4BC72230912C}" sibTransId="{35A55AC6-B0A4-4762-9650-5DA4D8B9062C}"/>
    <dgm:cxn modelId="{F3E7FFA9-BECA-45AC-901B-2F0E0F9F128C}" type="presOf" srcId="{70896F95-090A-4826-A419-A67A4655F2DC}" destId="{89B030CD-2601-4404-86F2-979C844557F5}" srcOrd="0" destOrd="0" presId="urn:microsoft.com/office/officeart/2008/layout/VerticalCurvedList"/>
    <dgm:cxn modelId="{FCC153B1-E8DD-4984-84D4-3D4ABD113476}" type="presOf" srcId="{A3435744-B0E9-45EB-9BFC-AA2ACF607301}" destId="{F0A32559-D58B-4B0F-B8B6-C030087F2BEF}" srcOrd="0" destOrd="0" presId="urn:microsoft.com/office/officeart/2008/layout/VerticalCurvedList"/>
    <dgm:cxn modelId="{94DACCC3-0F96-480D-938B-983096D1CEA8}" type="presOf" srcId="{FCD56F3F-E63E-4CC0-BA3B-FEAFEC140D93}" destId="{589C00BC-B939-417F-B2A5-BD52E8258929}" srcOrd="0" destOrd="0" presId="urn:microsoft.com/office/officeart/2008/layout/VerticalCurvedList"/>
    <dgm:cxn modelId="{513879E4-2041-4EDE-96F2-022B59552CE9}" srcId="{FCD56F3F-E63E-4CC0-BA3B-FEAFEC140D93}" destId="{1475A78E-D15C-4CDF-AC89-558A404C5844}" srcOrd="2" destOrd="0" parTransId="{AF33761A-641F-46E9-8BC9-85A6C74E9957}" sibTransId="{7C31453A-FD53-42A2-9FF5-6F0D7E977450}"/>
    <dgm:cxn modelId="{4D44BFEB-271E-41FE-A5B1-18B109FF3B88}" srcId="{FCD56F3F-E63E-4CC0-BA3B-FEAFEC140D93}" destId="{70896F95-090A-4826-A419-A67A4655F2DC}" srcOrd="0" destOrd="0" parTransId="{F2057091-86B0-4220-B066-2DEE154D283F}" sibTransId="{19FF170F-B448-41DF-B537-4AB2A86A2B1E}"/>
    <dgm:cxn modelId="{D85D4122-DDBE-482A-B4E0-23B611A97C55}" type="presParOf" srcId="{589C00BC-B939-417F-B2A5-BD52E8258929}" destId="{B8288E32-157F-470A-A750-15CA82E3867A}" srcOrd="0" destOrd="0" presId="urn:microsoft.com/office/officeart/2008/layout/VerticalCurvedList"/>
    <dgm:cxn modelId="{6544BFCD-961C-47E9-85F7-07033908D5B7}" type="presParOf" srcId="{B8288E32-157F-470A-A750-15CA82E3867A}" destId="{0EFF4360-A51C-4548-987A-CB82F8570B89}" srcOrd="0" destOrd="0" presId="urn:microsoft.com/office/officeart/2008/layout/VerticalCurvedList"/>
    <dgm:cxn modelId="{5D954D25-638D-4C4A-8BC9-37C3BF206295}" type="presParOf" srcId="{0EFF4360-A51C-4548-987A-CB82F8570B89}" destId="{88C69009-6E15-4EE4-8DEC-D57376EAF3DE}" srcOrd="0" destOrd="0" presId="urn:microsoft.com/office/officeart/2008/layout/VerticalCurvedList"/>
    <dgm:cxn modelId="{CD16B21D-1B0C-4E96-8530-E993573172A8}" type="presParOf" srcId="{0EFF4360-A51C-4548-987A-CB82F8570B89}" destId="{63FE2F0D-CDB8-4436-AD71-56485D10818C}" srcOrd="1" destOrd="0" presId="urn:microsoft.com/office/officeart/2008/layout/VerticalCurvedList"/>
    <dgm:cxn modelId="{295A2016-3F96-44E8-94C0-FCC9E4217F21}" type="presParOf" srcId="{0EFF4360-A51C-4548-987A-CB82F8570B89}" destId="{95E7A9E6-147A-4627-88C8-3FBC85062F32}" srcOrd="2" destOrd="0" presId="urn:microsoft.com/office/officeart/2008/layout/VerticalCurvedList"/>
    <dgm:cxn modelId="{81DA1BAC-4776-4D3E-9025-17B8DFE893C7}" type="presParOf" srcId="{0EFF4360-A51C-4548-987A-CB82F8570B89}" destId="{433E69EA-64CC-410A-BDA2-E298F5068FF9}" srcOrd="3" destOrd="0" presId="urn:microsoft.com/office/officeart/2008/layout/VerticalCurvedList"/>
    <dgm:cxn modelId="{E1B8A785-510C-441D-A6B0-67ACF362CB1C}" type="presParOf" srcId="{B8288E32-157F-470A-A750-15CA82E3867A}" destId="{89B030CD-2601-4404-86F2-979C844557F5}" srcOrd="1" destOrd="0" presId="urn:microsoft.com/office/officeart/2008/layout/VerticalCurvedList"/>
    <dgm:cxn modelId="{E6A9352B-EB25-4650-8A69-480B771E3B17}" type="presParOf" srcId="{B8288E32-157F-470A-A750-15CA82E3867A}" destId="{E7F03FAB-AF24-4520-B5B1-8853C2CA5CF3}" srcOrd="2" destOrd="0" presId="urn:microsoft.com/office/officeart/2008/layout/VerticalCurvedList"/>
    <dgm:cxn modelId="{FDAD8D11-B4DD-4C74-B6F8-C5DB80373755}" type="presParOf" srcId="{E7F03FAB-AF24-4520-B5B1-8853C2CA5CF3}" destId="{6D899E1E-6BE8-43E7-8B75-ACC1F7E599C0}" srcOrd="0" destOrd="0" presId="urn:microsoft.com/office/officeart/2008/layout/VerticalCurvedList"/>
    <dgm:cxn modelId="{ECF71DF7-2C72-4B7D-A251-722FF6C880B0}" type="presParOf" srcId="{B8288E32-157F-470A-A750-15CA82E3867A}" destId="{F0A32559-D58B-4B0F-B8B6-C030087F2BEF}" srcOrd="3" destOrd="0" presId="urn:microsoft.com/office/officeart/2008/layout/VerticalCurvedList"/>
    <dgm:cxn modelId="{B9A0A32D-D846-4014-A06B-A643D32E65C6}" type="presParOf" srcId="{B8288E32-157F-470A-A750-15CA82E3867A}" destId="{E3DA2D0C-F06A-4E4B-98A6-69834D2FC024}" srcOrd="4" destOrd="0" presId="urn:microsoft.com/office/officeart/2008/layout/VerticalCurvedList"/>
    <dgm:cxn modelId="{1096BD52-0FB8-4E7D-9D5E-3B019C18E01D}" type="presParOf" srcId="{E3DA2D0C-F06A-4E4B-98A6-69834D2FC024}" destId="{2B876FE5-1B66-47A1-A5D4-18B25B09850D}" srcOrd="0" destOrd="0" presId="urn:microsoft.com/office/officeart/2008/layout/VerticalCurvedList"/>
    <dgm:cxn modelId="{7776C628-DD40-49E3-B4D6-FF3CA9B45948}" type="presParOf" srcId="{B8288E32-157F-470A-A750-15CA82E3867A}" destId="{488C02B6-B138-4E5D-AD41-33AA052567A8}" srcOrd="5" destOrd="0" presId="urn:microsoft.com/office/officeart/2008/layout/VerticalCurvedList"/>
    <dgm:cxn modelId="{53771856-0252-4017-BD3D-E3FEE320BDB7}" type="presParOf" srcId="{B8288E32-157F-470A-A750-15CA82E3867A}" destId="{D091D9C5-485F-431C-8470-FBD550001479}" srcOrd="6" destOrd="0" presId="urn:microsoft.com/office/officeart/2008/layout/VerticalCurvedList"/>
    <dgm:cxn modelId="{B2FF96C1-4A79-4C92-84E3-9695D2DF9167}" type="presParOf" srcId="{D091D9C5-485F-431C-8470-FBD550001479}" destId="{5FB04BF3-E4DE-43F4-9860-69588F48492E}"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867B4-160F-4BD6-A7D5-5081A34C7FD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07DC425-8751-4770-AA4F-3F6196982C08}">
      <dgm:prSet/>
      <dgm:spPr/>
      <dgm:t>
        <a:bodyPr/>
        <a:lstStyle/>
        <a:p>
          <a:r>
            <a:rPr lang="en-US" b="1"/>
            <a:t>Oversee the Sendai Framework for Disaster Risk Reduction</a:t>
          </a:r>
          <a:r>
            <a:rPr lang="en-US" b="0"/>
            <a:t> implementation - </a:t>
          </a:r>
          <a:r>
            <a:rPr lang="en-US" b="1"/>
            <a:t> </a:t>
          </a:r>
          <a:r>
            <a:rPr lang="en-US"/>
            <a:t>the global blueprint to reduce disaster risk and losses</a:t>
          </a:r>
        </a:p>
      </dgm:t>
    </dgm:pt>
    <dgm:pt modelId="{48D77EFF-4F80-4914-88EF-B708F8418826}" type="parTrans" cxnId="{BAC5544A-71BA-41B7-A9ED-E42D5B6C0CEF}">
      <dgm:prSet/>
      <dgm:spPr/>
      <dgm:t>
        <a:bodyPr/>
        <a:lstStyle/>
        <a:p>
          <a:endParaRPr lang="en-US"/>
        </a:p>
      </dgm:t>
    </dgm:pt>
    <dgm:pt modelId="{410364CA-20C2-49F2-B72E-921C2A01233B}" type="sibTrans" cxnId="{BAC5544A-71BA-41B7-A9ED-E42D5B6C0CEF}">
      <dgm:prSet/>
      <dgm:spPr/>
      <dgm:t>
        <a:bodyPr/>
        <a:lstStyle/>
        <a:p>
          <a:endParaRPr lang="en-US"/>
        </a:p>
      </dgm:t>
    </dgm:pt>
    <dgm:pt modelId="{4568C82F-06E9-479B-8415-75F378C3A6BF}">
      <dgm:prSet/>
      <dgm:spPr/>
      <dgm:t>
        <a:bodyPr/>
        <a:lstStyle/>
        <a:p>
          <a:r>
            <a:rPr lang="en-US" b="1"/>
            <a:t>Works together with the 2030 Agenda for Sustainable Development </a:t>
          </a:r>
          <a:r>
            <a:rPr lang="en-US"/>
            <a:t>and other 2030 Agenda - including </a:t>
          </a:r>
          <a:r>
            <a:rPr lang="en-US" b="0"/>
            <a:t>the</a:t>
          </a:r>
          <a:r>
            <a:rPr lang="en-US" b="1"/>
            <a:t> Paris Agreement on Climate Change</a:t>
          </a:r>
          <a:endParaRPr lang="en-US"/>
        </a:p>
      </dgm:t>
    </dgm:pt>
    <dgm:pt modelId="{D03BA5B1-7AED-4F04-A4F1-119C8813DD5B}" type="parTrans" cxnId="{F6C45216-667B-4332-A467-BC77B73033C0}">
      <dgm:prSet/>
      <dgm:spPr/>
      <dgm:t>
        <a:bodyPr/>
        <a:lstStyle/>
        <a:p>
          <a:endParaRPr lang="en-US"/>
        </a:p>
      </dgm:t>
    </dgm:pt>
    <dgm:pt modelId="{F06F388B-C43B-4772-99E4-7EBBBAA38307}" type="sibTrans" cxnId="{F6C45216-667B-4332-A467-BC77B73033C0}">
      <dgm:prSet/>
      <dgm:spPr/>
      <dgm:t>
        <a:bodyPr/>
        <a:lstStyle/>
        <a:p>
          <a:endParaRPr lang="en-US"/>
        </a:p>
      </dgm:t>
    </dgm:pt>
    <dgm:pt modelId="{E184C323-4BB1-490A-9334-E08BAE9A7682}">
      <dgm:prSet/>
      <dgm:spPr/>
      <dgm:t>
        <a:bodyPr/>
        <a:lstStyle/>
        <a:p>
          <a:r>
            <a:rPr lang="en-US" b="1"/>
            <a:t>Support countries globally </a:t>
          </a:r>
          <a:r>
            <a:rPr lang="en-US" b="0"/>
            <a:t>to implement and monitor the Sendai Framework and </a:t>
          </a:r>
          <a:r>
            <a:rPr lang="en-US" b="1"/>
            <a:t>share what works</a:t>
          </a:r>
          <a:r>
            <a:rPr lang="en-US" b="0"/>
            <a:t> to </a:t>
          </a:r>
          <a:br>
            <a:rPr lang="en-US" b="0"/>
          </a:br>
          <a:r>
            <a:rPr lang="en-US" b="1">
              <a:solidFill>
                <a:schemeClr val="accent2"/>
              </a:solidFill>
            </a:rPr>
            <a:t>reduce existing risk</a:t>
          </a:r>
          <a:r>
            <a:rPr lang="en-US" b="0"/>
            <a:t> and </a:t>
          </a:r>
          <a:r>
            <a:rPr lang="en-US" b="1">
              <a:solidFill>
                <a:schemeClr val="accent2"/>
              </a:solidFill>
            </a:rPr>
            <a:t>prevent the creation of new risk</a:t>
          </a:r>
          <a:r>
            <a:rPr lang="en-US" b="0"/>
            <a:t>.</a:t>
          </a:r>
        </a:p>
      </dgm:t>
    </dgm:pt>
    <dgm:pt modelId="{C979535B-CABB-4791-96B3-9A4072F4FCE7}" type="parTrans" cxnId="{E15E0B9C-0BF2-445D-B5CA-A92B690159C1}">
      <dgm:prSet/>
      <dgm:spPr/>
      <dgm:t>
        <a:bodyPr/>
        <a:lstStyle/>
        <a:p>
          <a:endParaRPr lang="en-US"/>
        </a:p>
      </dgm:t>
    </dgm:pt>
    <dgm:pt modelId="{2D0A6BB6-38BC-47A0-816A-A1A2BBCEDC04}" type="sibTrans" cxnId="{E15E0B9C-0BF2-445D-B5CA-A92B690159C1}">
      <dgm:prSet/>
      <dgm:spPr/>
      <dgm:t>
        <a:bodyPr/>
        <a:lstStyle/>
        <a:p>
          <a:endParaRPr lang="en-US"/>
        </a:p>
      </dgm:t>
    </dgm:pt>
    <dgm:pt modelId="{C9438651-24E1-4879-B656-07B616C61659}">
      <dgm:prSet/>
      <dgm:spPr/>
      <dgm:t>
        <a:bodyPr/>
        <a:lstStyle/>
        <a:p>
          <a:r>
            <a:rPr lang="en-US" b="1"/>
            <a:t>ONEA</a:t>
          </a:r>
          <a:r>
            <a:rPr lang="en-US"/>
            <a:t> supports these efforts in </a:t>
          </a:r>
          <a:r>
            <a:rPr lang="en-US" b="1"/>
            <a:t>Northeast Asia </a:t>
          </a:r>
          <a:r>
            <a:rPr lang="en-US"/>
            <a:t>while </a:t>
          </a:r>
          <a:br>
            <a:rPr lang="en-US"/>
          </a:br>
          <a:r>
            <a:rPr lang="en-US" b="1"/>
            <a:t>GETI</a:t>
          </a:r>
          <a:r>
            <a:rPr lang="en-US"/>
            <a:t> facilitates </a:t>
          </a:r>
          <a:r>
            <a:rPr lang="en-US" b="1"/>
            <a:t>global capacity development</a:t>
          </a:r>
          <a:r>
            <a:rPr lang="en-US"/>
            <a:t> for climate and disaster resilience planning and action and </a:t>
          </a:r>
          <a:r>
            <a:rPr lang="en-US" b="1"/>
            <a:t>city-to-city learning </a:t>
          </a:r>
          <a:r>
            <a:rPr lang="en-US" b="0"/>
            <a:t>as the global secretariat for Making Cities Resilient 2030.</a:t>
          </a:r>
        </a:p>
      </dgm:t>
    </dgm:pt>
    <dgm:pt modelId="{25AB51AC-C9D3-400B-9420-A00E8D2383FD}" type="parTrans" cxnId="{844B4367-C9BC-49CF-9271-43E60B87C015}">
      <dgm:prSet/>
      <dgm:spPr/>
      <dgm:t>
        <a:bodyPr/>
        <a:lstStyle/>
        <a:p>
          <a:endParaRPr lang="en-US"/>
        </a:p>
      </dgm:t>
    </dgm:pt>
    <dgm:pt modelId="{F415A7CB-A295-4AED-BCB0-05F7A0B70454}" type="sibTrans" cxnId="{844B4367-C9BC-49CF-9271-43E60B87C015}">
      <dgm:prSet/>
      <dgm:spPr/>
      <dgm:t>
        <a:bodyPr/>
        <a:lstStyle/>
        <a:p>
          <a:endParaRPr lang="en-US"/>
        </a:p>
      </dgm:t>
    </dgm:pt>
    <dgm:pt modelId="{0522C1B7-0520-40FB-9AA0-6649FEE34BBF}" type="pres">
      <dgm:prSet presAssocID="{B37867B4-160F-4BD6-A7D5-5081A34C7FD5}" presName="vert0" presStyleCnt="0">
        <dgm:presLayoutVars>
          <dgm:dir/>
          <dgm:animOne val="branch"/>
          <dgm:animLvl val="lvl"/>
        </dgm:presLayoutVars>
      </dgm:prSet>
      <dgm:spPr/>
    </dgm:pt>
    <dgm:pt modelId="{63C653CA-1CA7-469F-BC89-0760CBD0EC68}" type="pres">
      <dgm:prSet presAssocID="{307DC425-8751-4770-AA4F-3F6196982C08}" presName="thickLine" presStyleLbl="alignNode1" presStyleIdx="0" presStyleCnt="4"/>
      <dgm:spPr/>
    </dgm:pt>
    <dgm:pt modelId="{7D27256D-3C67-4E25-9AC2-BC067116791C}" type="pres">
      <dgm:prSet presAssocID="{307DC425-8751-4770-AA4F-3F6196982C08}" presName="horz1" presStyleCnt="0"/>
      <dgm:spPr/>
    </dgm:pt>
    <dgm:pt modelId="{121F7021-AEAD-48CA-91E8-4FC6FB102853}" type="pres">
      <dgm:prSet presAssocID="{307DC425-8751-4770-AA4F-3F6196982C08}" presName="tx1" presStyleLbl="revTx" presStyleIdx="0" presStyleCnt="4"/>
      <dgm:spPr/>
    </dgm:pt>
    <dgm:pt modelId="{FAF4CB39-0AB5-4BA7-AF8D-FF1F9628203C}" type="pres">
      <dgm:prSet presAssocID="{307DC425-8751-4770-AA4F-3F6196982C08}" presName="vert1" presStyleCnt="0"/>
      <dgm:spPr/>
    </dgm:pt>
    <dgm:pt modelId="{02EB2CED-B356-4FA5-8F69-38205231AC83}" type="pres">
      <dgm:prSet presAssocID="{4568C82F-06E9-479B-8415-75F378C3A6BF}" presName="thickLine" presStyleLbl="alignNode1" presStyleIdx="1" presStyleCnt="4"/>
      <dgm:spPr/>
    </dgm:pt>
    <dgm:pt modelId="{220DD496-146F-47E9-9A46-23129A60C401}" type="pres">
      <dgm:prSet presAssocID="{4568C82F-06E9-479B-8415-75F378C3A6BF}" presName="horz1" presStyleCnt="0"/>
      <dgm:spPr/>
    </dgm:pt>
    <dgm:pt modelId="{FD7F6EEE-1123-4EF0-B5B9-EB9E44DE4204}" type="pres">
      <dgm:prSet presAssocID="{4568C82F-06E9-479B-8415-75F378C3A6BF}" presName="tx1" presStyleLbl="revTx" presStyleIdx="1" presStyleCnt="4"/>
      <dgm:spPr/>
    </dgm:pt>
    <dgm:pt modelId="{C513F2D2-B08D-436F-80E3-AD038C6C9937}" type="pres">
      <dgm:prSet presAssocID="{4568C82F-06E9-479B-8415-75F378C3A6BF}" presName="vert1" presStyleCnt="0"/>
      <dgm:spPr/>
    </dgm:pt>
    <dgm:pt modelId="{08AA8881-3407-430C-9ACA-8F0FB216FA8E}" type="pres">
      <dgm:prSet presAssocID="{E184C323-4BB1-490A-9334-E08BAE9A7682}" presName="thickLine" presStyleLbl="alignNode1" presStyleIdx="2" presStyleCnt="4" custLinFactNeighborX="-533" custLinFactNeighborY="-916"/>
      <dgm:spPr/>
    </dgm:pt>
    <dgm:pt modelId="{302B0EFA-FF08-44CC-A52A-5E3750F9E411}" type="pres">
      <dgm:prSet presAssocID="{E184C323-4BB1-490A-9334-E08BAE9A7682}" presName="horz1" presStyleCnt="0"/>
      <dgm:spPr/>
    </dgm:pt>
    <dgm:pt modelId="{32821B36-EEDF-4418-B14F-7765597AF10D}" type="pres">
      <dgm:prSet presAssocID="{E184C323-4BB1-490A-9334-E08BAE9A7682}" presName="tx1" presStyleLbl="revTx" presStyleIdx="2" presStyleCnt="4"/>
      <dgm:spPr/>
    </dgm:pt>
    <dgm:pt modelId="{278625F4-94A3-4D88-AEC5-EB42B59A65F6}" type="pres">
      <dgm:prSet presAssocID="{E184C323-4BB1-490A-9334-E08BAE9A7682}" presName="vert1" presStyleCnt="0"/>
      <dgm:spPr/>
    </dgm:pt>
    <dgm:pt modelId="{9B1B66E6-3080-41C0-A8C9-C58013263412}" type="pres">
      <dgm:prSet presAssocID="{C9438651-24E1-4879-B656-07B616C61659}" presName="thickLine" presStyleLbl="alignNode1" presStyleIdx="3" presStyleCnt="4"/>
      <dgm:spPr/>
    </dgm:pt>
    <dgm:pt modelId="{0EA35BF0-126C-42EC-A5BB-4206876F473A}" type="pres">
      <dgm:prSet presAssocID="{C9438651-24E1-4879-B656-07B616C61659}" presName="horz1" presStyleCnt="0"/>
      <dgm:spPr/>
    </dgm:pt>
    <dgm:pt modelId="{7205C3F6-1D51-4C1D-97DA-611A8802484C}" type="pres">
      <dgm:prSet presAssocID="{C9438651-24E1-4879-B656-07B616C61659}" presName="tx1" presStyleLbl="revTx" presStyleIdx="3" presStyleCnt="4"/>
      <dgm:spPr/>
    </dgm:pt>
    <dgm:pt modelId="{2B25E5F1-8F60-4C33-BFAE-9E305638B573}" type="pres">
      <dgm:prSet presAssocID="{C9438651-24E1-4879-B656-07B616C61659}" presName="vert1" presStyleCnt="0"/>
      <dgm:spPr/>
    </dgm:pt>
  </dgm:ptLst>
  <dgm:cxnLst>
    <dgm:cxn modelId="{F6C45216-667B-4332-A467-BC77B73033C0}" srcId="{B37867B4-160F-4BD6-A7D5-5081A34C7FD5}" destId="{4568C82F-06E9-479B-8415-75F378C3A6BF}" srcOrd="1" destOrd="0" parTransId="{D03BA5B1-7AED-4F04-A4F1-119C8813DD5B}" sibTransId="{F06F388B-C43B-4772-99E4-7EBBBAA38307}"/>
    <dgm:cxn modelId="{844B4367-C9BC-49CF-9271-43E60B87C015}" srcId="{B37867B4-160F-4BD6-A7D5-5081A34C7FD5}" destId="{C9438651-24E1-4879-B656-07B616C61659}" srcOrd="3" destOrd="0" parTransId="{25AB51AC-C9D3-400B-9420-A00E8D2383FD}" sibTransId="{F415A7CB-A295-4AED-BCB0-05F7A0B70454}"/>
    <dgm:cxn modelId="{BAC5544A-71BA-41B7-A9ED-E42D5B6C0CEF}" srcId="{B37867B4-160F-4BD6-A7D5-5081A34C7FD5}" destId="{307DC425-8751-4770-AA4F-3F6196982C08}" srcOrd="0" destOrd="0" parTransId="{48D77EFF-4F80-4914-88EF-B708F8418826}" sibTransId="{410364CA-20C2-49F2-B72E-921C2A01233B}"/>
    <dgm:cxn modelId="{E15E0B9C-0BF2-445D-B5CA-A92B690159C1}" srcId="{B37867B4-160F-4BD6-A7D5-5081A34C7FD5}" destId="{E184C323-4BB1-490A-9334-E08BAE9A7682}" srcOrd="2" destOrd="0" parTransId="{C979535B-CABB-4791-96B3-9A4072F4FCE7}" sibTransId="{2D0A6BB6-38BC-47A0-816A-A1A2BBCEDC04}"/>
    <dgm:cxn modelId="{B9DB62B4-ABF8-4F6E-A843-AC644AE0DB02}" type="presOf" srcId="{E184C323-4BB1-490A-9334-E08BAE9A7682}" destId="{32821B36-EEDF-4418-B14F-7765597AF10D}" srcOrd="0" destOrd="0" presId="urn:microsoft.com/office/officeart/2008/layout/LinedList"/>
    <dgm:cxn modelId="{7DECF0B8-E992-40C2-89D9-16A338A0E1D2}" type="presOf" srcId="{B37867B4-160F-4BD6-A7D5-5081A34C7FD5}" destId="{0522C1B7-0520-40FB-9AA0-6649FEE34BBF}" srcOrd="0" destOrd="0" presId="urn:microsoft.com/office/officeart/2008/layout/LinedList"/>
    <dgm:cxn modelId="{F619A9BE-AF41-4E68-9858-1F3C587086CC}" type="presOf" srcId="{C9438651-24E1-4879-B656-07B616C61659}" destId="{7205C3F6-1D51-4C1D-97DA-611A8802484C}" srcOrd="0" destOrd="0" presId="urn:microsoft.com/office/officeart/2008/layout/LinedList"/>
    <dgm:cxn modelId="{751E30C7-DFDF-47E6-A19B-9F2608DE35C1}" type="presOf" srcId="{307DC425-8751-4770-AA4F-3F6196982C08}" destId="{121F7021-AEAD-48CA-91E8-4FC6FB102853}" srcOrd="0" destOrd="0" presId="urn:microsoft.com/office/officeart/2008/layout/LinedList"/>
    <dgm:cxn modelId="{50DE9FDF-7F62-4C62-9BF3-963E30E4146C}" type="presOf" srcId="{4568C82F-06E9-479B-8415-75F378C3A6BF}" destId="{FD7F6EEE-1123-4EF0-B5B9-EB9E44DE4204}" srcOrd="0" destOrd="0" presId="urn:microsoft.com/office/officeart/2008/layout/LinedList"/>
    <dgm:cxn modelId="{655030E3-0D9B-4EF0-AF6C-5C08DF8A7A53}" type="presParOf" srcId="{0522C1B7-0520-40FB-9AA0-6649FEE34BBF}" destId="{63C653CA-1CA7-469F-BC89-0760CBD0EC68}" srcOrd="0" destOrd="0" presId="urn:microsoft.com/office/officeart/2008/layout/LinedList"/>
    <dgm:cxn modelId="{3FCB3755-1165-49BC-BB30-F7D6CEF7818D}" type="presParOf" srcId="{0522C1B7-0520-40FB-9AA0-6649FEE34BBF}" destId="{7D27256D-3C67-4E25-9AC2-BC067116791C}" srcOrd="1" destOrd="0" presId="urn:microsoft.com/office/officeart/2008/layout/LinedList"/>
    <dgm:cxn modelId="{2344CF48-37EB-4E7B-9519-7DB47CB32B66}" type="presParOf" srcId="{7D27256D-3C67-4E25-9AC2-BC067116791C}" destId="{121F7021-AEAD-48CA-91E8-4FC6FB102853}" srcOrd="0" destOrd="0" presId="urn:microsoft.com/office/officeart/2008/layout/LinedList"/>
    <dgm:cxn modelId="{A8FCCE47-0BD9-45E0-BD1B-E5431CAB5CC2}" type="presParOf" srcId="{7D27256D-3C67-4E25-9AC2-BC067116791C}" destId="{FAF4CB39-0AB5-4BA7-AF8D-FF1F9628203C}" srcOrd="1" destOrd="0" presId="urn:microsoft.com/office/officeart/2008/layout/LinedList"/>
    <dgm:cxn modelId="{6FD9D555-9DF2-4C90-9854-898C9D44D20E}" type="presParOf" srcId="{0522C1B7-0520-40FB-9AA0-6649FEE34BBF}" destId="{02EB2CED-B356-4FA5-8F69-38205231AC83}" srcOrd="2" destOrd="0" presId="urn:microsoft.com/office/officeart/2008/layout/LinedList"/>
    <dgm:cxn modelId="{8DB7899E-A4F5-4271-91C1-58C1CE5BE611}" type="presParOf" srcId="{0522C1B7-0520-40FB-9AA0-6649FEE34BBF}" destId="{220DD496-146F-47E9-9A46-23129A60C401}" srcOrd="3" destOrd="0" presId="urn:microsoft.com/office/officeart/2008/layout/LinedList"/>
    <dgm:cxn modelId="{A8C7B879-8BC2-48C8-9FA1-F740D6C497D7}" type="presParOf" srcId="{220DD496-146F-47E9-9A46-23129A60C401}" destId="{FD7F6EEE-1123-4EF0-B5B9-EB9E44DE4204}" srcOrd="0" destOrd="0" presId="urn:microsoft.com/office/officeart/2008/layout/LinedList"/>
    <dgm:cxn modelId="{613D3B20-6F51-4BE6-A811-7ED23E2BE801}" type="presParOf" srcId="{220DD496-146F-47E9-9A46-23129A60C401}" destId="{C513F2D2-B08D-436F-80E3-AD038C6C9937}" srcOrd="1" destOrd="0" presId="urn:microsoft.com/office/officeart/2008/layout/LinedList"/>
    <dgm:cxn modelId="{27A2F0CD-A8D9-42CE-918B-65E7177B25D3}" type="presParOf" srcId="{0522C1B7-0520-40FB-9AA0-6649FEE34BBF}" destId="{08AA8881-3407-430C-9ACA-8F0FB216FA8E}" srcOrd="4" destOrd="0" presId="urn:microsoft.com/office/officeart/2008/layout/LinedList"/>
    <dgm:cxn modelId="{34936AE1-F435-4F6D-8F69-D740218B73D2}" type="presParOf" srcId="{0522C1B7-0520-40FB-9AA0-6649FEE34BBF}" destId="{302B0EFA-FF08-44CC-A52A-5E3750F9E411}" srcOrd="5" destOrd="0" presId="urn:microsoft.com/office/officeart/2008/layout/LinedList"/>
    <dgm:cxn modelId="{0216EE61-73F5-40D0-979C-079DDFD548E0}" type="presParOf" srcId="{302B0EFA-FF08-44CC-A52A-5E3750F9E411}" destId="{32821B36-EEDF-4418-B14F-7765597AF10D}" srcOrd="0" destOrd="0" presId="urn:microsoft.com/office/officeart/2008/layout/LinedList"/>
    <dgm:cxn modelId="{44B554CB-C40B-4526-B39A-191EA66D58AA}" type="presParOf" srcId="{302B0EFA-FF08-44CC-A52A-5E3750F9E411}" destId="{278625F4-94A3-4D88-AEC5-EB42B59A65F6}" srcOrd="1" destOrd="0" presId="urn:microsoft.com/office/officeart/2008/layout/LinedList"/>
    <dgm:cxn modelId="{E1C02F13-E1F3-400E-B8FC-7B13FC50493E}" type="presParOf" srcId="{0522C1B7-0520-40FB-9AA0-6649FEE34BBF}" destId="{9B1B66E6-3080-41C0-A8C9-C58013263412}" srcOrd="6" destOrd="0" presId="urn:microsoft.com/office/officeart/2008/layout/LinedList"/>
    <dgm:cxn modelId="{4AF75DD5-FBDF-471D-86FA-6074FE9A7A0E}" type="presParOf" srcId="{0522C1B7-0520-40FB-9AA0-6649FEE34BBF}" destId="{0EA35BF0-126C-42EC-A5BB-4206876F473A}" srcOrd="7" destOrd="0" presId="urn:microsoft.com/office/officeart/2008/layout/LinedList"/>
    <dgm:cxn modelId="{7253EBF5-D507-4B83-8DFD-A14C6AD18D97}" type="presParOf" srcId="{0EA35BF0-126C-42EC-A5BB-4206876F473A}" destId="{7205C3F6-1D51-4C1D-97DA-611A8802484C}" srcOrd="0" destOrd="0" presId="urn:microsoft.com/office/officeart/2008/layout/LinedList"/>
    <dgm:cxn modelId="{89A4E16B-7AC1-46FD-9890-3E2E33E5F584}" type="presParOf" srcId="{0EA35BF0-126C-42EC-A5BB-4206876F473A}" destId="{2B25E5F1-8F60-4C33-BFAE-9E305638B5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7867B4-160F-4BD6-A7D5-5081A34C7FD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07DC425-8751-4770-AA4F-3F6196982C08}">
      <dgm:prSet/>
      <dgm:spPr/>
      <dgm:t>
        <a:bodyPr/>
        <a:lstStyle/>
        <a:p>
          <a:r>
            <a:rPr lang="en-US"/>
            <a:t>The Sendai Framework calls to </a:t>
          </a:r>
          <a:r>
            <a:rPr lang="en-US" b="1"/>
            <a:t>invest in</a:t>
          </a:r>
          <a:r>
            <a:rPr lang="en-US"/>
            <a:t> the </a:t>
          </a:r>
          <a:br>
            <a:rPr lang="en-US"/>
          </a:br>
          <a:r>
            <a:rPr lang="en-US"/>
            <a:t>economic, social, health, cultural and educational </a:t>
          </a:r>
          <a:r>
            <a:rPr lang="en-US" b="1"/>
            <a:t>resilience</a:t>
          </a:r>
          <a:r>
            <a:rPr lang="en-US"/>
            <a:t> </a:t>
          </a:r>
          <a:r>
            <a:rPr lang="en-US" b="1"/>
            <a:t>of</a:t>
          </a:r>
          <a:r>
            <a:rPr lang="en-US"/>
            <a:t> persons, communities and countries and </a:t>
          </a:r>
          <a:r>
            <a:rPr lang="en-US" b="1"/>
            <a:t>the environment</a:t>
          </a:r>
          <a:endParaRPr lang="en-US"/>
        </a:p>
      </dgm:t>
    </dgm:pt>
    <dgm:pt modelId="{48D77EFF-4F80-4914-88EF-B708F8418826}" type="parTrans" cxnId="{BAC5544A-71BA-41B7-A9ED-E42D5B6C0CEF}">
      <dgm:prSet/>
      <dgm:spPr/>
      <dgm:t>
        <a:bodyPr/>
        <a:lstStyle/>
        <a:p>
          <a:endParaRPr lang="en-US"/>
        </a:p>
      </dgm:t>
    </dgm:pt>
    <dgm:pt modelId="{410364CA-20C2-49F2-B72E-921C2A01233B}" type="sibTrans" cxnId="{BAC5544A-71BA-41B7-A9ED-E42D5B6C0CEF}">
      <dgm:prSet/>
      <dgm:spPr/>
      <dgm:t>
        <a:bodyPr/>
        <a:lstStyle/>
        <a:p>
          <a:endParaRPr lang="en-US"/>
        </a:p>
      </dgm:t>
    </dgm:pt>
    <dgm:pt modelId="{4568C82F-06E9-479B-8415-75F378C3A6BF}">
      <dgm:prSet/>
      <dgm:spPr/>
      <dgm:t>
        <a:bodyPr/>
        <a:lstStyle/>
        <a:p>
          <a:r>
            <a:rPr lang="en-US"/>
            <a:t>Promote and provide guidance to </a:t>
          </a:r>
          <a:r>
            <a:rPr lang="en-US" b="1"/>
            <a:t>scale up comprehensive climate and disaster risk management</a:t>
          </a:r>
          <a:r>
            <a:rPr lang="en-US"/>
            <a:t> – including how to </a:t>
          </a:r>
          <a:r>
            <a:rPr lang="en-US" b="1">
              <a:solidFill>
                <a:schemeClr val="accent2"/>
              </a:solidFill>
            </a:rPr>
            <a:t>integrate the DRR agenda with the climate agenda</a:t>
          </a:r>
          <a:endParaRPr lang="en-US"/>
        </a:p>
      </dgm:t>
    </dgm:pt>
    <dgm:pt modelId="{D03BA5B1-7AED-4F04-A4F1-119C8813DD5B}" type="parTrans" cxnId="{F6C45216-667B-4332-A467-BC77B73033C0}">
      <dgm:prSet/>
      <dgm:spPr/>
      <dgm:t>
        <a:bodyPr/>
        <a:lstStyle/>
        <a:p>
          <a:endParaRPr lang="en-US"/>
        </a:p>
      </dgm:t>
    </dgm:pt>
    <dgm:pt modelId="{F06F388B-C43B-4772-99E4-7EBBBAA38307}" type="sibTrans" cxnId="{F6C45216-667B-4332-A467-BC77B73033C0}">
      <dgm:prSet/>
      <dgm:spPr/>
      <dgm:t>
        <a:bodyPr/>
        <a:lstStyle/>
        <a:p>
          <a:endParaRPr lang="en-US"/>
        </a:p>
      </dgm:t>
    </dgm:pt>
    <dgm:pt modelId="{E184C323-4BB1-490A-9334-E08BAE9A7682}">
      <dgm:prSet/>
      <dgm:spPr/>
      <dgm:t>
        <a:bodyPr/>
        <a:lstStyle/>
        <a:p>
          <a:r>
            <a:rPr lang="en-US"/>
            <a:t>UNDRR helps enable </a:t>
          </a:r>
          <a:r>
            <a:rPr lang="en-US" b="1"/>
            <a:t>international cooperation for Sendai Framework implementation </a:t>
          </a:r>
          <a:r>
            <a:rPr lang="en-US"/>
            <a:t>which is vital for good global risk governance in the face of planetary emergencies</a:t>
          </a:r>
          <a:endParaRPr lang="en-US" b="0"/>
        </a:p>
      </dgm:t>
    </dgm:pt>
    <dgm:pt modelId="{C979535B-CABB-4791-96B3-9A4072F4FCE7}" type="parTrans" cxnId="{E15E0B9C-0BF2-445D-B5CA-A92B690159C1}">
      <dgm:prSet/>
      <dgm:spPr/>
      <dgm:t>
        <a:bodyPr/>
        <a:lstStyle/>
        <a:p>
          <a:endParaRPr lang="en-US"/>
        </a:p>
      </dgm:t>
    </dgm:pt>
    <dgm:pt modelId="{2D0A6BB6-38BC-47A0-816A-A1A2BBCEDC04}" type="sibTrans" cxnId="{E15E0B9C-0BF2-445D-B5CA-A92B690159C1}">
      <dgm:prSet/>
      <dgm:spPr/>
      <dgm:t>
        <a:bodyPr/>
        <a:lstStyle/>
        <a:p>
          <a:endParaRPr lang="en-US"/>
        </a:p>
      </dgm:t>
    </dgm:pt>
    <dgm:pt modelId="{0522C1B7-0520-40FB-9AA0-6649FEE34BBF}" type="pres">
      <dgm:prSet presAssocID="{B37867B4-160F-4BD6-A7D5-5081A34C7FD5}" presName="vert0" presStyleCnt="0">
        <dgm:presLayoutVars>
          <dgm:dir/>
          <dgm:animOne val="branch"/>
          <dgm:animLvl val="lvl"/>
        </dgm:presLayoutVars>
      </dgm:prSet>
      <dgm:spPr/>
    </dgm:pt>
    <dgm:pt modelId="{63C653CA-1CA7-469F-BC89-0760CBD0EC68}" type="pres">
      <dgm:prSet presAssocID="{307DC425-8751-4770-AA4F-3F6196982C08}" presName="thickLine" presStyleLbl="alignNode1" presStyleIdx="0" presStyleCnt="3"/>
      <dgm:spPr/>
    </dgm:pt>
    <dgm:pt modelId="{7D27256D-3C67-4E25-9AC2-BC067116791C}" type="pres">
      <dgm:prSet presAssocID="{307DC425-8751-4770-AA4F-3F6196982C08}" presName="horz1" presStyleCnt="0"/>
      <dgm:spPr/>
    </dgm:pt>
    <dgm:pt modelId="{121F7021-AEAD-48CA-91E8-4FC6FB102853}" type="pres">
      <dgm:prSet presAssocID="{307DC425-8751-4770-AA4F-3F6196982C08}" presName="tx1" presStyleLbl="revTx" presStyleIdx="0" presStyleCnt="3" custLinFactNeighborX="-16341" custLinFactNeighborY="-2865"/>
      <dgm:spPr/>
    </dgm:pt>
    <dgm:pt modelId="{FAF4CB39-0AB5-4BA7-AF8D-FF1F9628203C}" type="pres">
      <dgm:prSet presAssocID="{307DC425-8751-4770-AA4F-3F6196982C08}" presName="vert1" presStyleCnt="0"/>
      <dgm:spPr/>
    </dgm:pt>
    <dgm:pt modelId="{02EB2CED-B356-4FA5-8F69-38205231AC83}" type="pres">
      <dgm:prSet presAssocID="{4568C82F-06E9-479B-8415-75F378C3A6BF}" presName="thickLine" presStyleLbl="alignNode1" presStyleIdx="1" presStyleCnt="3"/>
      <dgm:spPr/>
    </dgm:pt>
    <dgm:pt modelId="{220DD496-146F-47E9-9A46-23129A60C401}" type="pres">
      <dgm:prSet presAssocID="{4568C82F-06E9-479B-8415-75F378C3A6BF}" presName="horz1" presStyleCnt="0"/>
      <dgm:spPr/>
    </dgm:pt>
    <dgm:pt modelId="{FD7F6EEE-1123-4EF0-B5B9-EB9E44DE4204}" type="pres">
      <dgm:prSet presAssocID="{4568C82F-06E9-479B-8415-75F378C3A6BF}" presName="tx1" presStyleLbl="revTx" presStyleIdx="1" presStyleCnt="3"/>
      <dgm:spPr/>
    </dgm:pt>
    <dgm:pt modelId="{C513F2D2-B08D-436F-80E3-AD038C6C9937}" type="pres">
      <dgm:prSet presAssocID="{4568C82F-06E9-479B-8415-75F378C3A6BF}" presName="vert1" presStyleCnt="0"/>
      <dgm:spPr/>
    </dgm:pt>
    <dgm:pt modelId="{08AA8881-3407-430C-9ACA-8F0FB216FA8E}" type="pres">
      <dgm:prSet presAssocID="{E184C323-4BB1-490A-9334-E08BAE9A7682}" presName="thickLine" presStyleLbl="alignNode1" presStyleIdx="2" presStyleCnt="3" custLinFactNeighborX="-533" custLinFactNeighborY="-916"/>
      <dgm:spPr/>
    </dgm:pt>
    <dgm:pt modelId="{302B0EFA-FF08-44CC-A52A-5E3750F9E411}" type="pres">
      <dgm:prSet presAssocID="{E184C323-4BB1-490A-9334-E08BAE9A7682}" presName="horz1" presStyleCnt="0"/>
      <dgm:spPr/>
    </dgm:pt>
    <dgm:pt modelId="{32821B36-EEDF-4418-B14F-7765597AF10D}" type="pres">
      <dgm:prSet presAssocID="{E184C323-4BB1-490A-9334-E08BAE9A7682}" presName="tx1" presStyleLbl="revTx" presStyleIdx="2" presStyleCnt="3"/>
      <dgm:spPr/>
    </dgm:pt>
    <dgm:pt modelId="{278625F4-94A3-4D88-AEC5-EB42B59A65F6}" type="pres">
      <dgm:prSet presAssocID="{E184C323-4BB1-490A-9334-E08BAE9A7682}" presName="vert1" presStyleCnt="0"/>
      <dgm:spPr/>
    </dgm:pt>
  </dgm:ptLst>
  <dgm:cxnLst>
    <dgm:cxn modelId="{F6C45216-667B-4332-A467-BC77B73033C0}" srcId="{B37867B4-160F-4BD6-A7D5-5081A34C7FD5}" destId="{4568C82F-06E9-479B-8415-75F378C3A6BF}" srcOrd="1" destOrd="0" parTransId="{D03BA5B1-7AED-4F04-A4F1-119C8813DD5B}" sibTransId="{F06F388B-C43B-4772-99E4-7EBBBAA38307}"/>
    <dgm:cxn modelId="{BAC5544A-71BA-41B7-A9ED-E42D5B6C0CEF}" srcId="{B37867B4-160F-4BD6-A7D5-5081A34C7FD5}" destId="{307DC425-8751-4770-AA4F-3F6196982C08}" srcOrd="0" destOrd="0" parTransId="{48D77EFF-4F80-4914-88EF-B708F8418826}" sibTransId="{410364CA-20C2-49F2-B72E-921C2A01233B}"/>
    <dgm:cxn modelId="{E15E0B9C-0BF2-445D-B5CA-A92B690159C1}" srcId="{B37867B4-160F-4BD6-A7D5-5081A34C7FD5}" destId="{E184C323-4BB1-490A-9334-E08BAE9A7682}" srcOrd="2" destOrd="0" parTransId="{C979535B-CABB-4791-96B3-9A4072F4FCE7}" sibTransId="{2D0A6BB6-38BC-47A0-816A-A1A2BBCEDC04}"/>
    <dgm:cxn modelId="{B9DB62B4-ABF8-4F6E-A843-AC644AE0DB02}" type="presOf" srcId="{E184C323-4BB1-490A-9334-E08BAE9A7682}" destId="{32821B36-EEDF-4418-B14F-7765597AF10D}" srcOrd="0" destOrd="0" presId="urn:microsoft.com/office/officeart/2008/layout/LinedList"/>
    <dgm:cxn modelId="{7DECF0B8-E992-40C2-89D9-16A338A0E1D2}" type="presOf" srcId="{B37867B4-160F-4BD6-A7D5-5081A34C7FD5}" destId="{0522C1B7-0520-40FB-9AA0-6649FEE34BBF}" srcOrd="0" destOrd="0" presId="urn:microsoft.com/office/officeart/2008/layout/LinedList"/>
    <dgm:cxn modelId="{751E30C7-DFDF-47E6-A19B-9F2608DE35C1}" type="presOf" srcId="{307DC425-8751-4770-AA4F-3F6196982C08}" destId="{121F7021-AEAD-48CA-91E8-4FC6FB102853}" srcOrd="0" destOrd="0" presId="urn:microsoft.com/office/officeart/2008/layout/LinedList"/>
    <dgm:cxn modelId="{50DE9FDF-7F62-4C62-9BF3-963E30E4146C}" type="presOf" srcId="{4568C82F-06E9-479B-8415-75F378C3A6BF}" destId="{FD7F6EEE-1123-4EF0-B5B9-EB9E44DE4204}" srcOrd="0" destOrd="0" presId="urn:microsoft.com/office/officeart/2008/layout/LinedList"/>
    <dgm:cxn modelId="{655030E3-0D9B-4EF0-AF6C-5C08DF8A7A53}" type="presParOf" srcId="{0522C1B7-0520-40FB-9AA0-6649FEE34BBF}" destId="{63C653CA-1CA7-469F-BC89-0760CBD0EC68}" srcOrd="0" destOrd="0" presId="urn:microsoft.com/office/officeart/2008/layout/LinedList"/>
    <dgm:cxn modelId="{3FCB3755-1165-49BC-BB30-F7D6CEF7818D}" type="presParOf" srcId="{0522C1B7-0520-40FB-9AA0-6649FEE34BBF}" destId="{7D27256D-3C67-4E25-9AC2-BC067116791C}" srcOrd="1" destOrd="0" presId="urn:microsoft.com/office/officeart/2008/layout/LinedList"/>
    <dgm:cxn modelId="{2344CF48-37EB-4E7B-9519-7DB47CB32B66}" type="presParOf" srcId="{7D27256D-3C67-4E25-9AC2-BC067116791C}" destId="{121F7021-AEAD-48CA-91E8-4FC6FB102853}" srcOrd="0" destOrd="0" presId="urn:microsoft.com/office/officeart/2008/layout/LinedList"/>
    <dgm:cxn modelId="{A8FCCE47-0BD9-45E0-BD1B-E5431CAB5CC2}" type="presParOf" srcId="{7D27256D-3C67-4E25-9AC2-BC067116791C}" destId="{FAF4CB39-0AB5-4BA7-AF8D-FF1F9628203C}" srcOrd="1" destOrd="0" presId="urn:microsoft.com/office/officeart/2008/layout/LinedList"/>
    <dgm:cxn modelId="{6FD9D555-9DF2-4C90-9854-898C9D44D20E}" type="presParOf" srcId="{0522C1B7-0520-40FB-9AA0-6649FEE34BBF}" destId="{02EB2CED-B356-4FA5-8F69-38205231AC83}" srcOrd="2" destOrd="0" presId="urn:microsoft.com/office/officeart/2008/layout/LinedList"/>
    <dgm:cxn modelId="{8DB7899E-A4F5-4271-91C1-58C1CE5BE611}" type="presParOf" srcId="{0522C1B7-0520-40FB-9AA0-6649FEE34BBF}" destId="{220DD496-146F-47E9-9A46-23129A60C401}" srcOrd="3" destOrd="0" presId="urn:microsoft.com/office/officeart/2008/layout/LinedList"/>
    <dgm:cxn modelId="{A8C7B879-8BC2-48C8-9FA1-F740D6C497D7}" type="presParOf" srcId="{220DD496-146F-47E9-9A46-23129A60C401}" destId="{FD7F6EEE-1123-4EF0-B5B9-EB9E44DE4204}" srcOrd="0" destOrd="0" presId="urn:microsoft.com/office/officeart/2008/layout/LinedList"/>
    <dgm:cxn modelId="{613D3B20-6F51-4BE6-A811-7ED23E2BE801}" type="presParOf" srcId="{220DD496-146F-47E9-9A46-23129A60C401}" destId="{C513F2D2-B08D-436F-80E3-AD038C6C9937}" srcOrd="1" destOrd="0" presId="urn:microsoft.com/office/officeart/2008/layout/LinedList"/>
    <dgm:cxn modelId="{27A2F0CD-A8D9-42CE-918B-65E7177B25D3}" type="presParOf" srcId="{0522C1B7-0520-40FB-9AA0-6649FEE34BBF}" destId="{08AA8881-3407-430C-9ACA-8F0FB216FA8E}" srcOrd="4" destOrd="0" presId="urn:microsoft.com/office/officeart/2008/layout/LinedList"/>
    <dgm:cxn modelId="{34936AE1-F435-4F6D-8F69-D740218B73D2}" type="presParOf" srcId="{0522C1B7-0520-40FB-9AA0-6649FEE34BBF}" destId="{302B0EFA-FF08-44CC-A52A-5E3750F9E411}" srcOrd="5" destOrd="0" presId="urn:microsoft.com/office/officeart/2008/layout/LinedList"/>
    <dgm:cxn modelId="{0216EE61-73F5-40D0-979C-079DDFD548E0}" type="presParOf" srcId="{302B0EFA-FF08-44CC-A52A-5E3750F9E411}" destId="{32821B36-EEDF-4418-B14F-7765597AF10D}" srcOrd="0" destOrd="0" presId="urn:microsoft.com/office/officeart/2008/layout/LinedList"/>
    <dgm:cxn modelId="{44B554CB-C40B-4526-B39A-191EA66D58AA}" type="presParOf" srcId="{302B0EFA-FF08-44CC-A52A-5E3750F9E411}" destId="{278625F4-94A3-4D88-AEC5-EB42B59A65F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7867B4-160F-4BD6-A7D5-5081A34C7FD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07DC425-8751-4770-AA4F-3F6196982C08}">
      <dgm:prSet custT="1"/>
      <dgm:spPr/>
      <dgm:t>
        <a:bodyPr/>
        <a:lstStyle/>
        <a:p>
          <a:r>
            <a:rPr lang="en-US" sz="2000" b="1"/>
            <a:t>International cooperation to developing countries </a:t>
          </a:r>
          <a:r>
            <a:rPr lang="en-US" sz="2000" b="0"/>
            <a:t>for national Sendai Framework implementation</a:t>
          </a:r>
          <a:endParaRPr lang="en-US" sz="2000"/>
        </a:p>
      </dgm:t>
    </dgm:pt>
    <dgm:pt modelId="{48D77EFF-4F80-4914-88EF-B708F8418826}" type="parTrans" cxnId="{BAC5544A-71BA-41B7-A9ED-E42D5B6C0CEF}">
      <dgm:prSet/>
      <dgm:spPr/>
      <dgm:t>
        <a:bodyPr/>
        <a:lstStyle/>
        <a:p>
          <a:endParaRPr lang="en-US"/>
        </a:p>
      </dgm:t>
    </dgm:pt>
    <dgm:pt modelId="{410364CA-20C2-49F2-B72E-921C2A01233B}" type="sibTrans" cxnId="{BAC5544A-71BA-41B7-A9ED-E42D5B6C0CEF}">
      <dgm:prSet/>
      <dgm:spPr/>
      <dgm:t>
        <a:bodyPr/>
        <a:lstStyle/>
        <a:p>
          <a:endParaRPr lang="en-US"/>
        </a:p>
      </dgm:t>
    </dgm:pt>
    <dgm:pt modelId="{4568C82F-06E9-479B-8415-75F378C3A6BF}">
      <dgm:prSet custT="1"/>
      <dgm:spPr/>
      <dgm:t>
        <a:bodyPr/>
        <a:lstStyle/>
        <a:p>
          <a:r>
            <a:rPr lang="en-US" sz="2000" b="1"/>
            <a:t>More international, regional and bilateral </a:t>
          </a:r>
          <a:r>
            <a:rPr lang="en-US" sz="2000" b="1" err="1"/>
            <a:t>programmes</a:t>
          </a:r>
          <a:r>
            <a:rPr lang="en-US" sz="2000" b="1"/>
            <a:t> </a:t>
          </a:r>
          <a:r>
            <a:rPr lang="en-US" sz="2000"/>
            <a:t>are needed for DRR-related capacity development in developing countries</a:t>
          </a:r>
        </a:p>
      </dgm:t>
    </dgm:pt>
    <dgm:pt modelId="{D03BA5B1-7AED-4F04-A4F1-119C8813DD5B}" type="parTrans" cxnId="{F6C45216-667B-4332-A467-BC77B73033C0}">
      <dgm:prSet/>
      <dgm:spPr/>
      <dgm:t>
        <a:bodyPr/>
        <a:lstStyle/>
        <a:p>
          <a:endParaRPr lang="en-US"/>
        </a:p>
      </dgm:t>
    </dgm:pt>
    <dgm:pt modelId="{F06F388B-C43B-4772-99E4-7EBBBAA38307}" type="sibTrans" cxnId="{F6C45216-667B-4332-A467-BC77B73033C0}">
      <dgm:prSet/>
      <dgm:spPr/>
      <dgm:t>
        <a:bodyPr/>
        <a:lstStyle/>
        <a:p>
          <a:endParaRPr lang="en-US"/>
        </a:p>
      </dgm:t>
    </dgm:pt>
    <dgm:pt modelId="{E184C323-4BB1-490A-9334-E08BAE9A7682}">
      <dgm:prSet custT="1"/>
      <dgm:spPr/>
      <dgm:t>
        <a:bodyPr/>
        <a:lstStyle/>
        <a:p>
          <a:r>
            <a:rPr lang="en-US" sz="2000" b="1"/>
            <a:t>UNDRR ONEA &amp; GETI </a:t>
          </a:r>
          <a:r>
            <a:rPr lang="en-US" sz="2000" b="0"/>
            <a:t>established to </a:t>
          </a:r>
          <a:r>
            <a:rPr lang="en-US" sz="2000" b="1">
              <a:solidFill>
                <a:schemeClr val="accent2"/>
              </a:solidFill>
            </a:rPr>
            <a:t>promote disaster resilient societies </a:t>
          </a:r>
          <a:r>
            <a:rPr lang="en-US" sz="2000" b="0"/>
            <a:t>and </a:t>
          </a:r>
          <a:r>
            <a:rPr lang="en-US" sz="2000" b="1">
              <a:solidFill>
                <a:schemeClr val="accent2"/>
              </a:solidFill>
            </a:rPr>
            <a:t>develop a cadre of professionals in DRR and climate change adaptation</a:t>
          </a:r>
        </a:p>
      </dgm:t>
    </dgm:pt>
    <dgm:pt modelId="{C979535B-CABB-4791-96B3-9A4072F4FCE7}" type="parTrans" cxnId="{E15E0B9C-0BF2-445D-B5CA-A92B690159C1}">
      <dgm:prSet/>
      <dgm:spPr/>
      <dgm:t>
        <a:bodyPr/>
        <a:lstStyle/>
        <a:p>
          <a:endParaRPr lang="en-US"/>
        </a:p>
      </dgm:t>
    </dgm:pt>
    <dgm:pt modelId="{2D0A6BB6-38BC-47A0-816A-A1A2BBCEDC04}" type="sibTrans" cxnId="{E15E0B9C-0BF2-445D-B5CA-A92B690159C1}">
      <dgm:prSet/>
      <dgm:spPr/>
      <dgm:t>
        <a:bodyPr/>
        <a:lstStyle/>
        <a:p>
          <a:endParaRPr lang="en-US"/>
        </a:p>
      </dgm:t>
    </dgm:pt>
    <dgm:pt modelId="{C9438651-24E1-4879-B656-07B616C61659}">
      <dgm:prSet custT="1"/>
      <dgm:spPr/>
      <dgm:t>
        <a:bodyPr/>
        <a:lstStyle/>
        <a:p>
          <a:r>
            <a:rPr lang="en-US" sz="1800" b="0" i="0">
              <a:solidFill>
                <a:srgbClr val="242424"/>
              </a:solidFill>
              <a:effectLst/>
              <a:latin typeface="Segoe UI" panose="020B0502040204020203" pitchFamily="34" charset="0"/>
            </a:rPr>
            <a:t>Supports Korea’s “commitment to international cooperation to </a:t>
          </a:r>
          <a:r>
            <a:rPr lang="en-US" sz="1800" b="1" i="0">
              <a:solidFill>
                <a:srgbClr val="242424"/>
              </a:solidFill>
              <a:effectLst/>
              <a:latin typeface="Segoe UI" panose="020B0502040204020203" pitchFamily="34" charset="0"/>
            </a:rPr>
            <a:t>share experience and technologies </a:t>
          </a:r>
          <a:r>
            <a:rPr lang="en-US" sz="1800" b="0" i="0">
              <a:solidFill>
                <a:srgbClr val="242424"/>
              </a:solidFill>
              <a:effectLst/>
              <a:latin typeface="Segoe UI" panose="020B0502040204020203" pitchFamily="34" charset="0"/>
            </a:rPr>
            <a:t>with the international community </a:t>
          </a:r>
          <a:r>
            <a:rPr lang="en-US" sz="1800" b="1" i="0">
              <a:solidFill>
                <a:srgbClr val="242424"/>
              </a:solidFill>
              <a:effectLst/>
              <a:latin typeface="Segoe UI" panose="020B0502040204020203" pitchFamily="34" charset="0"/>
            </a:rPr>
            <a:t>to reduce disaster risk for humanity</a:t>
          </a:r>
          <a:r>
            <a:rPr lang="en-US" sz="1800" b="0" i="0">
              <a:solidFill>
                <a:srgbClr val="242424"/>
              </a:solidFill>
              <a:effectLst/>
              <a:latin typeface="Segoe UI" panose="020B0502040204020203" pitchFamily="34" charset="0"/>
            </a:rPr>
            <a:t>” </a:t>
          </a:r>
          <a:endParaRPr lang="en-US" sz="1800"/>
        </a:p>
      </dgm:t>
    </dgm:pt>
    <dgm:pt modelId="{25AB51AC-C9D3-400B-9420-A00E8D2383FD}" type="parTrans" cxnId="{844B4367-C9BC-49CF-9271-43E60B87C015}">
      <dgm:prSet/>
      <dgm:spPr/>
      <dgm:t>
        <a:bodyPr/>
        <a:lstStyle/>
        <a:p>
          <a:endParaRPr lang="en-US"/>
        </a:p>
      </dgm:t>
    </dgm:pt>
    <dgm:pt modelId="{F415A7CB-A295-4AED-BCB0-05F7A0B70454}" type="sibTrans" cxnId="{844B4367-C9BC-49CF-9271-43E60B87C015}">
      <dgm:prSet/>
      <dgm:spPr/>
      <dgm:t>
        <a:bodyPr/>
        <a:lstStyle/>
        <a:p>
          <a:endParaRPr lang="en-US"/>
        </a:p>
      </dgm:t>
    </dgm:pt>
    <dgm:pt modelId="{0522C1B7-0520-40FB-9AA0-6649FEE34BBF}" type="pres">
      <dgm:prSet presAssocID="{B37867B4-160F-4BD6-A7D5-5081A34C7FD5}" presName="vert0" presStyleCnt="0">
        <dgm:presLayoutVars>
          <dgm:dir/>
          <dgm:animOne val="branch"/>
          <dgm:animLvl val="lvl"/>
        </dgm:presLayoutVars>
      </dgm:prSet>
      <dgm:spPr/>
    </dgm:pt>
    <dgm:pt modelId="{63C653CA-1CA7-469F-BC89-0760CBD0EC68}" type="pres">
      <dgm:prSet presAssocID="{307DC425-8751-4770-AA4F-3F6196982C08}" presName="thickLine" presStyleLbl="alignNode1" presStyleIdx="0" presStyleCnt="4"/>
      <dgm:spPr/>
    </dgm:pt>
    <dgm:pt modelId="{7D27256D-3C67-4E25-9AC2-BC067116791C}" type="pres">
      <dgm:prSet presAssocID="{307DC425-8751-4770-AA4F-3F6196982C08}" presName="horz1" presStyleCnt="0"/>
      <dgm:spPr/>
    </dgm:pt>
    <dgm:pt modelId="{121F7021-AEAD-48CA-91E8-4FC6FB102853}" type="pres">
      <dgm:prSet presAssocID="{307DC425-8751-4770-AA4F-3F6196982C08}" presName="tx1" presStyleLbl="revTx" presStyleIdx="0" presStyleCnt="4"/>
      <dgm:spPr/>
    </dgm:pt>
    <dgm:pt modelId="{FAF4CB39-0AB5-4BA7-AF8D-FF1F9628203C}" type="pres">
      <dgm:prSet presAssocID="{307DC425-8751-4770-AA4F-3F6196982C08}" presName="vert1" presStyleCnt="0"/>
      <dgm:spPr/>
    </dgm:pt>
    <dgm:pt modelId="{02EB2CED-B356-4FA5-8F69-38205231AC83}" type="pres">
      <dgm:prSet presAssocID="{4568C82F-06E9-479B-8415-75F378C3A6BF}" presName="thickLine" presStyleLbl="alignNode1" presStyleIdx="1" presStyleCnt="4"/>
      <dgm:spPr/>
    </dgm:pt>
    <dgm:pt modelId="{220DD496-146F-47E9-9A46-23129A60C401}" type="pres">
      <dgm:prSet presAssocID="{4568C82F-06E9-479B-8415-75F378C3A6BF}" presName="horz1" presStyleCnt="0"/>
      <dgm:spPr/>
    </dgm:pt>
    <dgm:pt modelId="{FD7F6EEE-1123-4EF0-B5B9-EB9E44DE4204}" type="pres">
      <dgm:prSet presAssocID="{4568C82F-06E9-479B-8415-75F378C3A6BF}" presName="tx1" presStyleLbl="revTx" presStyleIdx="1" presStyleCnt="4"/>
      <dgm:spPr/>
    </dgm:pt>
    <dgm:pt modelId="{C513F2D2-B08D-436F-80E3-AD038C6C9937}" type="pres">
      <dgm:prSet presAssocID="{4568C82F-06E9-479B-8415-75F378C3A6BF}" presName="vert1" presStyleCnt="0"/>
      <dgm:spPr/>
    </dgm:pt>
    <dgm:pt modelId="{08AA8881-3407-430C-9ACA-8F0FB216FA8E}" type="pres">
      <dgm:prSet presAssocID="{E184C323-4BB1-490A-9334-E08BAE9A7682}" presName="thickLine" presStyleLbl="alignNode1" presStyleIdx="2" presStyleCnt="4" custLinFactNeighborX="-533" custLinFactNeighborY="-916"/>
      <dgm:spPr/>
    </dgm:pt>
    <dgm:pt modelId="{302B0EFA-FF08-44CC-A52A-5E3750F9E411}" type="pres">
      <dgm:prSet presAssocID="{E184C323-4BB1-490A-9334-E08BAE9A7682}" presName="horz1" presStyleCnt="0"/>
      <dgm:spPr/>
    </dgm:pt>
    <dgm:pt modelId="{32821B36-EEDF-4418-B14F-7765597AF10D}" type="pres">
      <dgm:prSet presAssocID="{E184C323-4BB1-490A-9334-E08BAE9A7682}" presName="tx1" presStyleLbl="revTx" presStyleIdx="2" presStyleCnt="4"/>
      <dgm:spPr/>
    </dgm:pt>
    <dgm:pt modelId="{278625F4-94A3-4D88-AEC5-EB42B59A65F6}" type="pres">
      <dgm:prSet presAssocID="{E184C323-4BB1-490A-9334-E08BAE9A7682}" presName="vert1" presStyleCnt="0"/>
      <dgm:spPr/>
    </dgm:pt>
    <dgm:pt modelId="{9B1B66E6-3080-41C0-A8C9-C58013263412}" type="pres">
      <dgm:prSet presAssocID="{C9438651-24E1-4879-B656-07B616C61659}" presName="thickLine" presStyleLbl="alignNode1" presStyleIdx="3" presStyleCnt="4"/>
      <dgm:spPr/>
    </dgm:pt>
    <dgm:pt modelId="{0EA35BF0-126C-42EC-A5BB-4206876F473A}" type="pres">
      <dgm:prSet presAssocID="{C9438651-24E1-4879-B656-07B616C61659}" presName="horz1" presStyleCnt="0"/>
      <dgm:spPr/>
    </dgm:pt>
    <dgm:pt modelId="{7205C3F6-1D51-4C1D-97DA-611A8802484C}" type="pres">
      <dgm:prSet presAssocID="{C9438651-24E1-4879-B656-07B616C61659}" presName="tx1" presStyleLbl="revTx" presStyleIdx="3" presStyleCnt="4"/>
      <dgm:spPr/>
    </dgm:pt>
    <dgm:pt modelId="{2B25E5F1-8F60-4C33-BFAE-9E305638B573}" type="pres">
      <dgm:prSet presAssocID="{C9438651-24E1-4879-B656-07B616C61659}" presName="vert1" presStyleCnt="0"/>
      <dgm:spPr/>
    </dgm:pt>
  </dgm:ptLst>
  <dgm:cxnLst>
    <dgm:cxn modelId="{F6C45216-667B-4332-A467-BC77B73033C0}" srcId="{B37867B4-160F-4BD6-A7D5-5081A34C7FD5}" destId="{4568C82F-06E9-479B-8415-75F378C3A6BF}" srcOrd="1" destOrd="0" parTransId="{D03BA5B1-7AED-4F04-A4F1-119C8813DD5B}" sibTransId="{F06F388B-C43B-4772-99E4-7EBBBAA38307}"/>
    <dgm:cxn modelId="{844B4367-C9BC-49CF-9271-43E60B87C015}" srcId="{B37867B4-160F-4BD6-A7D5-5081A34C7FD5}" destId="{C9438651-24E1-4879-B656-07B616C61659}" srcOrd="3" destOrd="0" parTransId="{25AB51AC-C9D3-400B-9420-A00E8D2383FD}" sibTransId="{F415A7CB-A295-4AED-BCB0-05F7A0B70454}"/>
    <dgm:cxn modelId="{BAC5544A-71BA-41B7-A9ED-E42D5B6C0CEF}" srcId="{B37867B4-160F-4BD6-A7D5-5081A34C7FD5}" destId="{307DC425-8751-4770-AA4F-3F6196982C08}" srcOrd="0" destOrd="0" parTransId="{48D77EFF-4F80-4914-88EF-B708F8418826}" sibTransId="{410364CA-20C2-49F2-B72E-921C2A01233B}"/>
    <dgm:cxn modelId="{E15E0B9C-0BF2-445D-B5CA-A92B690159C1}" srcId="{B37867B4-160F-4BD6-A7D5-5081A34C7FD5}" destId="{E184C323-4BB1-490A-9334-E08BAE9A7682}" srcOrd="2" destOrd="0" parTransId="{C979535B-CABB-4791-96B3-9A4072F4FCE7}" sibTransId="{2D0A6BB6-38BC-47A0-816A-A1A2BBCEDC04}"/>
    <dgm:cxn modelId="{B9DB62B4-ABF8-4F6E-A843-AC644AE0DB02}" type="presOf" srcId="{E184C323-4BB1-490A-9334-E08BAE9A7682}" destId="{32821B36-EEDF-4418-B14F-7765597AF10D}" srcOrd="0" destOrd="0" presId="urn:microsoft.com/office/officeart/2008/layout/LinedList"/>
    <dgm:cxn modelId="{7DECF0B8-E992-40C2-89D9-16A338A0E1D2}" type="presOf" srcId="{B37867B4-160F-4BD6-A7D5-5081A34C7FD5}" destId="{0522C1B7-0520-40FB-9AA0-6649FEE34BBF}" srcOrd="0" destOrd="0" presId="urn:microsoft.com/office/officeart/2008/layout/LinedList"/>
    <dgm:cxn modelId="{F619A9BE-AF41-4E68-9858-1F3C587086CC}" type="presOf" srcId="{C9438651-24E1-4879-B656-07B616C61659}" destId="{7205C3F6-1D51-4C1D-97DA-611A8802484C}" srcOrd="0" destOrd="0" presId="urn:microsoft.com/office/officeart/2008/layout/LinedList"/>
    <dgm:cxn modelId="{751E30C7-DFDF-47E6-A19B-9F2608DE35C1}" type="presOf" srcId="{307DC425-8751-4770-AA4F-3F6196982C08}" destId="{121F7021-AEAD-48CA-91E8-4FC6FB102853}" srcOrd="0" destOrd="0" presId="urn:microsoft.com/office/officeart/2008/layout/LinedList"/>
    <dgm:cxn modelId="{50DE9FDF-7F62-4C62-9BF3-963E30E4146C}" type="presOf" srcId="{4568C82F-06E9-479B-8415-75F378C3A6BF}" destId="{FD7F6EEE-1123-4EF0-B5B9-EB9E44DE4204}" srcOrd="0" destOrd="0" presId="urn:microsoft.com/office/officeart/2008/layout/LinedList"/>
    <dgm:cxn modelId="{655030E3-0D9B-4EF0-AF6C-5C08DF8A7A53}" type="presParOf" srcId="{0522C1B7-0520-40FB-9AA0-6649FEE34BBF}" destId="{63C653CA-1CA7-469F-BC89-0760CBD0EC68}" srcOrd="0" destOrd="0" presId="urn:microsoft.com/office/officeart/2008/layout/LinedList"/>
    <dgm:cxn modelId="{3FCB3755-1165-49BC-BB30-F7D6CEF7818D}" type="presParOf" srcId="{0522C1B7-0520-40FB-9AA0-6649FEE34BBF}" destId="{7D27256D-3C67-4E25-9AC2-BC067116791C}" srcOrd="1" destOrd="0" presId="urn:microsoft.com/office/officeart/2008/layout/LinedList"/>
    <dgm:cxn modelId="{2344CF48-37EB-4E7B-9519-7DB47CB32B66}" type="presParOf" srcId="{7D27256D-3C67-4E25-9AC2-BC067116791C}" destId="{121F7021-AEAD-48CA-91E8-4FC6FB102853}" srcOrd="0" destOrd="0" presId="urn:microsoft.com/office/officeart/2008/layout/LinedList"/>
    <dgm:cxn modelId="{A8FCCE47-0BD9-45E0-BD1B-E5431CAB5CC2}" type="presParOf" srcId="{7D27256D-3C67-4E25-9AC2-BC067116791C}" destId="{FAF4CB39-0AB5-4BA7-AF8D-FF1F9628203C}" srcOrd="1" destOrd="0" presId="urn:microsoft.com/office/officeart/2008/layout/LinedList"/>
    <dgm:cxn modelId="{6FD9D555-9DF2-4C90-9854-898C9D44D20E}" type="presParOf" srcId="{0522C1B7-0520-40FB-9AA0-6649FEE34BBF}" destId="{02EB2CED-B356-4FA5-8F69-38205231AC83}" srcOrd="2" destOrd="0" presId="urn:microsoft.com/office/officeart/2008/layout/LinedList"/>
    <dgm:cxn modelId="{8DB7899E-A4F5-4271-91C1-58C1CE5BE611}" type="presParOf" srcId="{0522C1B7-0520-40FB-9AA0-6649FEE34BBF}" destId="{220DD496-146F-47E9-9A46-23129A60C401}" srcOrd="3" destOrd="0" presId="urn:microsoft.com/office/officeart/2008/layout/LinedList"/>
    <dgm:cxn modelId="{A8C7B879-8BC2-48C8-9FA1-F740D6C497D7}" type="presParOf" srcId="{220DD496-146F-47E9-9A46-23129A60C401}" destId="{FD7F6EEE-1123-4EF0-B5B9-EB9E44DE4204}" srcOrd="0" destOrd="0" presId="urn:microsoft.com/office/officeart/2008/layout/LinedList"/>
    <dgm:cxn modelId="{613D3B20-6F51-4BE6-A811-7ED23E2BE801}" type="presParOf" srcId="{220DD496-146F-47E9-9A46-23129A60C401}" destId="{C513F2D2-B08D-436F-80E3-AD038C6C9937}" srcOrd="1" destOrd="0" presId="urn:microsoft.com/office/officeart/2008/layout/LinedList"/>
    <dgm:cxn modelId="{27A2F0CD-A8D9-42CE-918B-65E7177B25D3}" type="presParOf" srcId="{0522C1B7-0520-40FB-9AA0-6649FEE34BBF}" destId="{08AA8881-3407-430C-9ACA-8F0FB216FA8E}" srcOrd="4" destOrd="0" presId="urn:microsoft.com/office/officeart/2008/layout/LinedList"/>
    <dgm:cxn modelId="{34936AE1-F435-4F6D-8F69-D740218B73D2}" type="presParOf" srcId="{0522C1B7-0520-40FB-9AA0-6649FEE34BBF}" destId="{302B0EFA-FF08-44CC-A52A-5E3750F9E411}" srcOrd="5" destOrd="0" presId="urn:microsoft.com/office/officeart/2008/layout/LinedList"/>
    <dgm:cxn modelId="{0216EE61-73F5-40D0-979C-079DDFD548E0}" type="presParOf" srcId="{302B0EFA-FF08-44CC-A52A-5E3750F9E411}" destId="{32821B36-EEDF-4418-B14F-7765597AF10D}" srcOrd="0" destOrd="0" presId="urn:microsoft.com/office/officeart/2008/layout/LinedList"/>
    <dgm:cxn modelId="{44B554CB-C40B-4526-B39A-191EA66D58AA}" type="presParOf" srcId="{302B0EFA-FF08-44CC-A52A-5E3750F9E411}" destId="{278625F4-94A3-4D88-AEC5-EB42B59A65F6}" srcOrd="1" destOrd="0" presId="urn:microsoft.com/office/officeart/2008/layout/LinedList"/>
    <dgm:cxn modelId="{E1C02F13-E1F3-400E-B8FC-7B13FC50493E}" type="presParOf" srcId="{0522C1B7-0520-40FB-9AA0-6649FEE34BBF}" destId="{9B1B66E6-3080-41C0-A8C9-C58013263412}" srcOrd="6" destOrd="0" presId="urn:microsoft.com/office/officeart/2008/layout/LinedList"/>
    <dgm:cxn modelId="{4AF75DD5-FBDF-471D-86FA-6074FE9A7A0E}" type="presParOf" srcId="{0522C1B7-0520-40FB-9AA0-6649FEE34BBF}" destId="{0EA35BF0-126C-42EC-A5BB-4206876F473A}" srcOrd="7" destOrd="0" presId="urn:microsoft.com/office/officeart/2008/layout/LinedList"/>
    <dgm:cxn modelId="{7253EBF5-D507-4B83-8DFD-A14C6AD18D97}" type="presParOf" srcId="{0EA35BF0-126C-42EC-A5BB-4206876F473A}" destId="{7205C3F6-1D51-4C1D-97DA-611A8802484C}" srcOrd="0" destOrd="0" presId="urn:microsoft.com/office/officeart/2008/layout/LinedList"/>
    <dgm:cxn modelId="{89A4E16B-7AC1-46FD-9890-3E2E33E5F584}" type="presParOf" srcId="{0EA35BF0-126C-42EC-A5BB-4206876F473A}" destId="{2B25E5F1-8F60-4C33-BFAE-9E305638B5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F9D631-D825-4707-8DDB-9B2E6BF4938C}" type="doc">
      <dgm:prSet loTypeId="urn:microsoft.com/office/officeart/2005/8/layout/vList5" loCatId="list" qsTypeId="urn:microsoft.com/office/officeart/2005/8/quickstyle/3d2" qsCatId="3D" csTypeId="urn:microsoft.com/office/officeart/2005/8/colors/accent4_3" csCatId="accent4" phldr="1"/>
      <dgm:spPr/>
      <dgm:t>
        <a:bodyPr/>
        <a:lstStyle/>
        <a:p>
          <a:pPr latinLnBrk="1"/>
          <a:endParaRPr lang="ko-KR" altLang="en-US"/>
        </a:p>
      </dgm:t>
    </dgm:pt>
    <dgm:pt modelId="{066204E0-FAE4-4F80-8D39-4DE98BD9DEB5}">
      <dgm:prSet phldrT="[텍스트]" custT="1">
        <dgm:style>
          <a:lnRef idx="3">
            <a:schemeClr val="lt1"/>
          </a:lnRef>
          <a:fillRef idx="1">
            <a:schemeClr val="accent4"/>
          </a:fillRef>
          <a:effectRef idx="1">
            <a:schemeClr val="accent4"/>
          </a:effectRef>
          <a:fontRef idx="minor">
            <a:schemeClr val="lt1"/>
          </a:fontRef>
        </dgm:style>
      </dgm:prSet>
      <dgm:spPr/>
      <dgm:t>
        <a:bodyPr/>
        <a:lstStyle/>
        <a:p>
          <a:pPr algn="ctr" latinLnBrk="1"/>
          <a:r>
            <a:rPr lang="en-US" altLang="ko-KR" sz="2000">
              <a:latin typeface="Impact" pitchFamily="34" charset="0"/>
              <a:cs typeface="Times New Roman" pitchFamily="18" charset="0"/>
            </a:rPr>
            <a:t>CEARAC</a:t>
          </a:r>
          <a:endParaRPr lang="ko-KR" altLang="en-US" sz="2000">
            <a:latin typeface="Impact" pitchFamily="34" charset="0"/>
            <a:cs typeface="Times New Roman" pitchFamily="18" charset="0"/>
          </a:endParaRPr>
        </a:p>
      </dgm:t>
    </dgm:pt>
    <dgm:pt modelId="{86D5BC4D-0D26-4B04-9BDB-A40B53FAB8C7}" type="parTrans" cxnId="{CEA3B7DC-5C52-47AE-897D-214BA1DA9F35}">
      <dgm:prSet/>
      <dgm:spPr/>
      <dgm:t>
        <a:bodyPr/>
        <a:lstStyle/>
        <a:p>
          <a:pPr latinLnBrk="1"/>
          <a:endParaRPr lang="ko-KR" altLang="en-US">
            <a:latin typeface="Impact" pitchFamily="34" charset="0"/>
          </a:endParaRPr>
        </a:p>
      </dgm:t>
    </dgm:pt>
    <dgm:pt modelId="{1D459DE0-7357-4DE5-AF8E-C3FBF35A2855}" type="sibTrans" cxnId="{CEA3B7DC-5C52-47AE-897D-214BA1DA9F35}">
      <dgm:prSet/>
      <dgm:spPr/>
      <dgm:t>
        <a:bodyPr/>
        <a:lstStyle/>
        <a:p>
          <a:pPr latinLnBrk="1"/>
          <a:endParaRPr lang="ko-KR" altLang="en-US">
            <a:latin typeface="Impact" pitchFamily="34" charset="0"/>
          </a:endParaRPr>
        </a:p>
      </dgm:t>
    </dgm:pt>
    <dgm:pt modelId="{8E283058-B454-455D-98B7-1473A8FB1CB0}">
      <dgm:prSet phldrT="[텍스트]" custT="1">
        <dgm:style>
          <a:lnRef idx="3">
            <a:schemeClr val="lt1"/>
          </a:lnRef>
          <a:fillRef idx="1">
            <a:schemeClr val="accent4"/>
          </a:fillRef>
          <a:effectRef idx="1">
            <a:schemeClr val="accent4"/>
          </a:effectRef>
          <a:fontRef idx="minor">
            <a:schemeClr val="lt1"/>
          </a:fontRef>
        </dgm:style>
      </dgm:prSet>
      <dgm:spPr/>
      <dgm:t>
        <a:bodyPr/>
        <a:lstStyle/>
        <a:p>
          <a:pPr algn="ctr" latinLnBrk="1"/>
          <a:r>
            <a:rPr lang="en-US" altLang="ko-KR" sz="2000">
              <a:latin typeface="Impact" pitchFamily="34" charset="0"/>
              <a:cs typeface="Times New Roman" pitchFamily="18" charset="0"/>
            </a:rPr>
            <a:t>DINRAC</a:t>
          </a:r>
          <a:endParaRPr lang="ko-KR" altLang="en-US" sz="2000">
            <a:latin typeface="Impact" pitchFamily="34" charset="0"/>
            <a:cs typeface="Times New Roman" pitchFamily="18" charset="0"/>
          </a:endParaRPr>
        </a:p>
      </dgm:t>
    </dgm:pt>
    <dgm:pt modelId="{C8A04964-674E-4DB6-B137-D8AC565CF33B}" type="parTrans" cxnId="{A81B90F2-6EAE-42AF-835F-153443C54464}">
      <dgm:prSet/>
      <dgm:spPr/>
      <dgm:t>
        <a:bodyPr/>
        <a:lstStyle/>
        <a:p>
          <a:pPr latinLnBrk="1"/>
          <a:endParaRPr lang="ko-KR" altLang="en-US">
            <a:latin typeface="Impact" pitchFamily="34" charset="0"/>
          </a:endParaRPr>
        </a:p>
      </dgm:t>
    </dgm:pt>
    <dgm:pt modelId="{AAE8CDE0-FB8E-4E09-9884-33F995D3878B}" type="sibTrans" cxnId="{A81B90F2-6EAE-42AF-835F-153443C54464}">
      <dgm:prSet/>
      <dgm:spPr/>
      <dgm:t>
        <a:bodyPr/>
        <a:lstStyle/>
        <a:p>
          <a:pPr latinLnBrk="1"/>
          <a:endParaRPr lang="ko-KR" altLang="en-US">
            <a:latin typeface="Impact" pitchFamily="34" charset="0"/>
          </a:endParaRPr>
        </a:p>
      </dgm:t>
    </dgm:pt>
    <dgm:pt modelId="{690611FB-4A3A-41C0-BC8D-466614420966}">
      <dgm:prSet phldrT="[텍스트]" custT="1">
        <dgm:style>
          <a:lnRef idx="3">
            <a:schemeClr val="lt1"/>
          </a:lnRef>
          <a:fillRef idx="1">
            <a:schemeClr val="accent4"/>
          </a:fillRef>
          <a:effectRef idx="1">
            <a:schemeClr val="accent4"/>
          </a:effectRef>
          <a:fontRef idx="minor">
            <a:schemeClr val="lt1"/>
          </a:fontRef>
        </dgm:style>
      </dgm:prSet>
      <dgm:spPr/>
      <dgm:t>
        <a:bodyPr/>
        <a:lstStyle/>
        <a:p>
          <a:pPr algn="ctr" latinLnBrk="1"/>
          <a:r>
            <a:rPr lang="en-US" altLang="ko-KR" sz="2000">
              <a:latin typeface="Impact" pitchFamily="34" charset="0"/>
              <a:cs typeface="Times New Roman" pitchFamily="18" charset="0"/>
            </a:rPr>
            <a:t>MERRAC</a:t>
          </a:r>
          <a:endParaRPr lang="ko-KR" altLang="en-US" sz="2000">
            <a:latin typeface="Impact" pitchFamily="34" charset="0"/>
            <a:cs typeface="Times New Roman" pitchFamily="18" charset="0"/>
          </a:endParaRPr>
        </a:p>
      </dgm:t>
    </dgm:pt>
    <dgm:pt modelId="{1448253E-D1AC-4C4B-AF65-2B210ACF612A}" type="parTrans" cxnId="{F70CA34A-02F9-49B6-B93D-F141102488A0}">
      <dgm:prSet/>
      <dgm:spPr/>
      <dgm:t>
        <a:bodyPr/>
        <a:lstStyle/>
        <a:p>
          <a:pPr latinLnBrk="1"/>
          <a:endParaRPr lang="ko-KR" altLang="en-US">
            <a:latin typeface="Impact" pitchFamily="34" charset="0"/>
          </a:endParaRPr>
        </a:p>
      </dgm:t>
    </dgm:pt>
    <dgm:pt modelId="{19D0BE1F-B4C9-4680-808B-BF20BC4C5242}" type="sibTrans" cxnId="{F70CA34A-02F9-49B6-B93D-F141102488A0}">
      <dgm:prSet/>
      <dgm:spPr/>
      <dgm:t>
        <a:bodyPr/>
        <a:lstStyle/>
        <a:p>
          <a:pPr latinLnBrk="1"/>
          <a:endParaRPr lang="ko-KR" altLang="en-US">
            <a:latin typeface="Impact" pitchFamily="34" charset="0"/>
          </a:endParaRPr>
        </a:p>
      </dgm:t>
    </dgm:pt>
    <dgm:pt modelId="{CF96A87A-6E9C-46E9-BF3F-6FC53720C3A8}">
      <dgm:prSet phldrT="[텍스트]" custT="1">
        <dgm:style>
          <a:lnRef idx="3">
            <a:schemeClr val="lt1"/>
          </a:lnRef>
          <a:fillRef idx="1">
            <a:schemeClr val="accent4"/>
          </a:fillRef>
          <a:effectRef idx="1">
            <a:schemeClr val="accent4"/>
          </a:effectRef>
          <a:fontRef idx="minor">
            <a:schemeClr val="lt1"/>
          </a:fontRef>
        </dgm:style>
      </dgm:prSet>
      <dgm:spPr/>
      <dgm:t>
        <a:bodyPr/>
        <a:lstStyle/>
        <a:p>
          <a:pPr algn="ctr" latinLnBrk="1"/>
          <a:r>
            <a:rPr lang="en-US" altLang="ko-KR" sz="2000">
              <a:latin typeface="Impact" pitchFamily="34" charset="0"/>
              <a:cs typeface="Times New Roman" pitchFamily="18" charset="0"/>
            </a:rPr>
            <a:t>POMRAC</a:t>
          </a:r>
          <a:endParaRPr lang="ko-KR" altLang="en-US" sz="2000">
            <a:latin typeface="Impact" pitchFamily="34" charset="0"/>
            <a:cs typeface="Times New Roman" pitchFamily="18" charset="0"/>
          </a:endParaRPr>
        </a:p>
      </dgm:t>
    </dgm:pt>
    <dgm:pt modelId="{173258D5-C7E3-4E6B-B1D9-4FF1CCF7DE3A}" type="parTrans" cxnId="{ED8154CA-32DE-4836-AF93-E34D2DA02BA6}">
      <dgm:prSet/>
      <dgm:spPr/>
      <dgm:t>
        <a:bodyPr/>
        <a:lstStyle/>
        <a:p>
          <a:pPr latinLnBrk="1"/>
          <a:endParaRPr lang="ko-KR" altLang="en-US">
            <a:latin typeface="Impact" pitchFamily="34" charset="0"/>
          </a:endParaRPr>
        </a:p>
      </dgm:t>
    </dgm:pt>
    <dgm:pt modelId="{ECF6B596-399D-4559-9EA6-525DCE5C470C}" type="sibTrans" cxnId="{ED8154CA-32DE-4836-AF93-E34D2DA02BA6}">
      <dgm:prSet/>
      <dgm:spPr/>
      <dgm:t>
        <a:bodyPr/>
        <a:lstStyle/>
        <a:p>
          <a:pPr latinLnBrk="1"/>
          <a:endParaRPr lang="ko-KR" altLang="en-US">
            <a:latin typeface="Impact" pitchFamily="34" charset="0"/>
          </a:endParaRPr>
        </a:p>
      </dgm:t>
    </dgm:pt>
    <dgm:pt modelId="{11F60ABF-7D37-4300-91FC-426F4D0B1B50}" type="pres">
      <dgm:prSet presAssocID="{AEF9D631-D825-4707-8DDB-9B2E6BF4938C}" presName="Name0" presStyleCnt="0">
        <dgm:presLayoutVars>
          <dgm:dir/>
          <dgm:animLvl val="lvl"/>
          <dgm:resizeHandles val="exact"/>
        </dgm:presLayoutVars>
      </dgm:prSet>
      <dgm:spPr/>
    </dgm:pt>
    <dgm:pt modelId="{ED5DDA86-1AE8-4816-83FF-3CFD5739C280}" type="pres">
      <dgm:prSet presAssocID="{066204E0-FAE4-4F80-8D39-4DE98BD9DEB5}" presName="linNode" presStyleCnt="0"/>
      <dgm:spPr/>
    </dgm:pt>
    <dgm:pt modelId="{DB93614D-2EA9-4DCA-A4D2-603DD8D738E6}" type="pres">
      <dgm:prSet presAssocID="{066204E0-FAE4-4F80-8D39-4DE98BD9DEB5}" presName="parentText" presStyleLbl="node1" presStyleIdx="0" presStyleCnt="4" custScaleX="277778" custLinFactNeighborX="247" custLinFactNeighborY="1919">
        <dgm:presLayoutVars>
          <dgm:chMax val="1"/>
          <dgm:bulletEnabled val="1"/>
        </dgm:presLayoutVars>
      </dgm:prSet>
      <dgm:spPr/>
    </dgm:pt>
    <dgm:pt modelId="{9E03E1C0-320B-4BB3-8FF7-ACA7E0E3AF47}" type="pres">
      <dgm:prSet presAssocID="{1D459DE0-7357-4DE5-AF8E-C3FBF35A2855}" presName="sp" presStyleCnt="0"/>
      <dgm:spPr/>
    </dgm:pt>
    <dgm:pt modelId="{770B188A-2B2D-4D72-9A87-8110899065E4}" type="pres">
      <dgm:prSet presAssocID="{8E283058-B454-455D-98B7-1473A8FB1CB0}" presName="linNode" presStyleCnt="0"/>
      <dgm:spPr/>
    </dgm:pt>
    <dgm:pt modelId="{6C2296B9-ACCD-4B22-86FE-1EACFAB698F5}" type="pres">
      <dgm:prSet presAssocID="{8E283058-B454-455D-98B7-1473A8FB1CB0}" presName="parentText" presStyleLbl="node1" presStyleIdx="1" presStyleCnt="4" custScaleX="277778">
        <dgm:presLayoutVars>
          <dgm:chMax val="1"/>
          <dgm:bulletEnabled val="1"/>
        </dgm:presLayoutVars>
      </dgm:prSet>
      <dgm:spPr/>
    </dgm:pt>
    <dgm:pt modelId="{F3906E01-6FB9-473B-96EE-CD4144D64EB3}" type="pres">
      <dgm:prSet presAssocID="{AAE8CDE0-FB8E-4E09-9884-33F995D3878B}" presName="sp" presStyleCnt="0"/>
      <dgm:spPr/>
    </dgm:pt>
    <dgm:pt modelId="{423F86EA-F6B0-41C7-9872-D5C557DDECA0}" type="pres">
      <dgm:prSet presAssocID="{690611FB-4A3A-41C0-BC8D-466614420966}" presName="linNode" presStyleCnt="0"/>
      <dgm:spPr/>
    </dgm:pt>
    <dgm:pt modelId="{40787F3B-F194-4E53-9291-2DF2139C184D}" type="pres">
      <dgm:prSet presAssocID="{690611FB-4A3A-41C0-BC8D-466614420966}" presName="parentText" presStyleLbl="node1" presStyleIdx="2" presStyleCnt="4" custScaleX="277778">
        <dgm:presLayoutVars>
          <dgm:chMax val="1"/>
          <dgm:bulletEnabled val="1"/>
        </dgm:presLayoutVars>
      </dgm:prSet>
      <dgm:spPr/>
    </dgm:pt>
    <dgm:pt modelId="{6928B4FA-85EC-44E7-8034-55B6EEB8C9B2}" type="pres">
      <dgm:prSet presAssocID="{19D0BE1F-B4C9-4680-808B-BF20BC4C5242}" presName="sp" presStyleCnt="0"/>
      <dgm:spPr/>
    </dgm:pt>
    <dgm:pt modelId="{9EF5A4C2-ED0A-4386-B07B-DB6F4FA806CD}" type="pres">
      <dgm:prSet presAssocID="{CF96A87A-6E9C-46E9-BF3F-6FC53720C3A8}" presName="linNode" presStyleCnt="0"/>
      <dgm:spPr/>
    </dgm:pt>
    <dgm:pt modelId="{C292D621-FB05-4B5B-8A0E-D667FD629EEA}" type="pres">
      <dgm:prSet presAssocID="{CF96A87A-6E9C-46E9-BF3F-6FC53720C3A8}" presName="parentText" presStyleLbl="node1" presStyleIdx="3" presStyleCnt="4" custScaleX="277778" custLinFactNeighborX="-136" custLinFactNeighborY="763">
        <dgm:presLayoutVars>
          <dgm:chMax val="1"/>
          <dgm:bulletEnabled val="1"/>
        </dgm:presLayoutVars>
      </dgm:prSet>
      <dgm:spPr/>
    </dgm:pt>
  </dgm:ptLst>
  <dgm:cxnLst>
    <dgm:cxn modelId="{0C2D011E-00EB-4D24-92D4-277993D80C73}" type="presOf" srcId="{690611FB-4A3A-41C0-BC8D-466614420966}" destId="{40787F3B-F194-4E53-9291-2DF2139C184D}" srcOrd="0" destOrd="0" presId="urn:microsoft.com/office/officeart/2005/8/layout/vList5"/>
    <dgm:cxn modelId="{6477CC31-0E2A-41F8-A761-93712071F79D}" type="presOf" srcId="{066204E0-FAE4-4F80-8D39-4DE98BD9DEB5}" destId="{DB93614D-2EA9-4DCA-A4D2-603DD8D738E6}" srcOrd="0" destOrd="0" presId="urn:microsoft.com/office/officeart/2005/8/layout/vList5"/>
    <dgm:cxn modelId="{F70CA34A-02F9-49B6-B93D-F141102488A0}" srcId="{AEF9D631-D825-4707-8DDB-9B2E6BF4938C}" destId="{690611FB-4A3A-41C0-BC8D-466614420966}" srcOrd="2" destOrd="0" parTransId="{1448253E-D1AC-4C4B-AF65-2B210ACF612A}" sibTransId="{19D0BE1F-B4C9-4680-808B-BF20BC4C5242}"/>
    <dgm:cxn modelId="{E2D602AA-2030-4C33-9FC6-638FF0B75388}" type="presOf" srcId="{8E283058-B454-455D-98B7-1473A8FB1CB0}" destId="{6C2296B9-ACCD-4B22-86FE-1EACFAB698F5}" srcOrd="0" destOrd="0" presId="urn:microsoft.com/office/officeart/2005/8/layout/vList5"/>
    <dgm:cxn modelId="{ED8154CA-32DE-4836-AF93-E34D2DA02BA6}" srcId="{AEF9D631-D825-4707-8DDB-9B2E6BF4938C}" destId="{CF96A87A-6E9C-46E9-BF3F-6FC53720C3A8}" srcOrd="3" destOrd="0" parTransId="{173258D5-C7E3-4E6B-B1D9-4FF1CCF7DE3A}" sibTransId="{ECF6B596-399D-4559-9EA6-525DCE5C470C}"/>
    <dgm:cxn modelId="{D4603ED6-5D22-4DB6-B87F-F8AA60D3EE4E}" type="presOf" srcId="{AEF9D631-D825-4707-8DDB-9B2E6BF4938C}" destId="{11F60ABF-7D37-4300-91FC-426F4D0B1B50}" srcOrd="0" destOrd="0" presId="urn:microsoft.com/office/officeart/2005/8/layout/vList5"/>
    <dgm:cxn modelId="{CEA3B7DC-5C52-47AE-897D-214BA1DA9F35}" srcId="{AEF9D631-D825-4707-8DDB-9B2E6BF4938C}" destId="{066204E0-FAE4-4F80-8D39-4DE98BD9DEB5}" srcOrd="0" destOrd="0" parTransId="{86D5BC4D-0D26-4B04-9BDB-A40B53FAB8C7}" sibTransId="{1D459DE0-7357-4DE5-AF8E-C3FBF35A2855}"/>
    <dgm:cxn modelId="{3ED175E9-69C8-4D07-85B2-680E63FECAE9}" type="presOf" srcId="{CF96A87A-6E9C-46E9-BF3F-6FC53720C3A8}" destId="{C292D621-FB05-4B5B-8A0E-D667FD629EEA}" srcOrd="0" destOrd="0" presId="urn:microsoft.com/office/officeart/2005/8/layout/vList5"/>
    <dgm:cxn modelId="{A81B90F2-6EAE-42AF-835F-153443C54464}" srcId="{AEF9D631-D825-4707-8DDB-9B2E6BF4938C}" destId="{8E283058-B454-455D-98B7-1473A8FB1CB0}" srcOrd="1" destOrd="0" parTransId="{C8A04964-674E-4DB6-B137-D8AC565CF33B}" sibTransId="{AAE8CDE0-FB8E-4E09-9884-33F995D3878B}"/>
    <dgm:cxn modelId="{BCC1F222-777A-4C07-8D6A-AF9BAA79AD17}" type="presParOf" srcId="{11F60ABF-7D37-4300-91FC-426F4D0B1B50}" destId="{ED5DDA86-1AE8-4816-83FF-3CFD5739C280}" srcOrd="0" destOrd="0" presId="urn:microsoft.com/office/officeart/2005/8/layout/vList5"/>
    <dgm:cxn modelId="{1C337C25-0CD1-4FA5-B1C9-79C82BFCB261}" type="presParOf" srcId="{ED5DDA86-1AE8-4816-83FF-3CFD5739C280}" destId="{DB93614D-2EA9-4DCA-A4D2-603DD8D738E6}" srcOrd="0" destOrd="0" presId="urn:microsoft.com/office/officeart/2005/8/layout/vList5"/>
    <dgm:cxn modelId="{E7A612FD-12E2-4194-BAD1-331B2E1BE51D}" type="presParOf" srcId="{11F60ABF-7D37-4300-91FC-426F4D0B1B50}" destId="{9E03E1C0-320B-4BB3-8FF7-ACA7E0E3AF47}" srcOrd="1" destOrd="0" presId="urn:microsoft.com/office/officeart/2005/8/layout/vList5"/>
    <dgm:cxn modelId="{E8587858-F159-409D-82AB-1A37A8E7F6A8}" type="presParOf" srcId="{11F60ABF-7D37-4300-91FC-426F4D0B1B50}" destId="{770B188A-2B2D-4D72-9A87-8110899065E4}" srcOrd="2" destOrd="0" presId="urn:microsoft.com/office/officeart/2005/8/layout/vList5"/>
    <dgm:cxn modelId="{51CDF3CC-31E8-4564-9D8C-8F3B35C38B0C}" type="presParOf" srcId="{770B188A-2B2D-4D72-9A87-8110899065E4}" destId="{6C2296B9-ACCD-4B22-86FE-1EACFAB698F5}" srcOrd="0" destOrd="0" presId="urn:microsoft.com/office/officeart/2005/8/layout/vList5"/>
    <dgm:cxn modelId="{441D21FB-4BCA-4242-8528-7A16FC6DEFDE}" type="presParOf" srcId="{11F60ABF-7D37-4300-91FC-426F4D0B1B50}" destId="{F3906E01-6FB9-473B-96EE-CD4144D64EB3}" srcOrd="3" destOrd="0" presId="urn:microsoft.com/office/officeart/2005/8/layout/vList5"/>
    <dgm:cxn modelId="{B41E7D48-5B26-4511-9324-9B875D94F30A}" type="presParOf" srcId="{11F60ABF-7D37-4300-91FC-426F4D0B1B50}" destId="{423F86EA-F6B0-41C7-9872-D5C557DDECA0}" srcOrd="4" destOrd="0" presId="urn:microsoft.com/office/officeart/2005/8/layout/vList5"/>
    <dgm:cxn modelId="{F5923C50-618A-4588-BE01-FA6A6E5F5DFA}" type="presParOf" srcId="{423F86EA-F6B0-41C7-9872-D5C557DDECA0}" destId="{40787F3B-F194-4E53-9291-2DF2139C184D}" srcOrd="0" destOrd="0" presId="urn:microsoft.com/office/officeart/2005/8/layout/vList5"/>
    <dgm:cxn modelId="{389514D8-1D61-4BBB-9646-2779CE175D70}" type="presParOf" srcId="{11F60ABF-7D37-4300-91FC-426F4D0B1B50}" destId="{6928B4FA-85EC-44E7-8034-55B6EEB8C9B2}" srcOrd="5" destOrd="0" presId="urn:microsoft.com/office/officeart/2005/8/layout/vList5"/>
    <dgm:cxn modelId="{0BBD0EE6-7707-46F5-ADD9-791A86CC78B8}" type="presParOf" srcId="{11F60ABF-7D37-4300-91FC-426F4D0B1B50}" destId="{9EF5A4C2-ED0A-4386-B07B-DB6F4FA806CD}" srcOrd="6" destOrd="0" presId="urn:microsoft.com/office/officeart/2005/8/layout/vList5"/>
    <dgm:cxn modelId="{DCFBA489-0BB1-4120-8364-D81FFFBED033}" type="presParOf" srcId="{9EF5A4C2-ED0A-4386-B07B-DB6F4FA806CD}" destId="{C292D621-FB05-4B5B-8A0E-D667FD629EEA}"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446D67-D4ED-4314-8ADA-E8CC028D10B1}" type="doc">
      <dgm:prSet loTypeId="urn:microsoft.com/office/officeart/2005/8/layout/gear1" loCatId="cycle" qsTypeId="urn:microsoft.com/office/officeart/2005/8/quickstyle/simple1" qsCatId="simple" csTypeId="urn:microsoft.com/office/officeart/2005/8/colors/colorful5" csCatId="colorful" phldr="1"/>
      <dgm:spPr/>
    </dgm:pt>
    <dgm:pt modelId="{D010D210-3903-4A83-AC12-7543CA60BE29}">
      <dgm:prSet phldrT="[텍스트]" custT="1"/>
      <dgm:spPr/>
      <dgm:t>
        <a:bodyPr/>
        <a:lstStyle/>
        <a:p>
          <a:pPr latinLnBrk="1"/>
          <a:r>
            <a:rPr lang="en-US" altLang="ko-KR" sz="1600">
              <a:solidFill>
                <a:schemeClr val="tx1"/>
              </a:solidFill>
            </a:rPr>
            <a:t>Intergovernmental Meeting </a:t>
          </a:r>
          <a:r>
            <a:rPr lang="en-US" altLang="ko-KR" sz="1600" b="1">
              <a:solidFill>
                <a:schemeClr val="tx1"/>
              </a:solidFill>
            </a:rPr>
            <a:t>(IGM)</a:t>
          </a:r>
          <a:endParaRPr lang="ko-KR" altLang="en-US" sz="1600" b="1">
            <a:solidFill>
              <a:schemeClr val="tx1"/>
            </a:solidFill>
          </a:endParaRPr>
        </a:p>
      </dgm:t>
    </dgm:pt>
    <dgm:pt modelId="{115F0F90-8F92-47DC-BDEC-D0845E160DDE}" type="parTrans" cxnId="{38FAD88F-A24F-4D1D-AB13-8A4A7804F7F7}">
      <dgm:prSet/>
      <dgm:spPr/>
      <dgm:t>
        <a:bodyPr/>
        <a:lstStyle/>
        <a:p>
          <a:pPr latinLnBrk="1"/>
          <a:endParaRPr lang="ko-KR" altLang="en-US"/>
        </a:p>
      </dgm:t>
    </dgm:pt>
    <dgm:pt modelId="{3A0217F1-43A6-4382-A98F-848E36ADECCD}" type="sibTrans" cxnId="{38FAD88F-A24F-4D1D-AB13-8A4A7804F7F7}">
      <dgm:prSet/>
      <dgm:spPr/>
      <dgm:t>
        <a:bodyPr/>
        <a:lstStyle/>
        <a:p>
          <a:pPr latinLnBrk="1"/>
          <a:endParaRPr lang="ko-KR" altLang="en-US"/>
        </a:p>
      </dgm:t>
    </dgm:pt>
    <dgm:pt modelId="{0518C2AF-BF38-4699-BCB4-D7E9C07F6DFF}">
      <dgm:prSet phldrT="[텍스트]" custT="1"/>
      <dgm:spPr/>
      <dgm:t>
        <a:bodyPr/>
        <a:lstStyle/>
        <a:p>
          <a:pPr latinLnBrk="1"/>
          <a:r>
            <a:rPr lang="en-US" altLang="ko-KR" sz="1200">
              <a:solidFill>
                <a:schemeClr val="tx1"/>
              </a:solidFill>
            </a:rPr>
            <a:t>Regional Coordinating Unit (</a:t>
          </a:r>
          <a:r>
            <a:rPr lang="en-US" altLang="ko-KR" sz="1200" b="1">
              <a:solidFill>
                <a:schemeClr val="tx1"/>
              </a:solidFill>
            </a:rPr>
            <a:t>RCU</a:t>
          </a:r>
          <a:r>
            <a:rPr lang="en-US" altLang="ko-KR" sz="1200">
              <a:solidFill>
                <a:schemeClr val="tx1"/>
              </a:solidFill>
            </a:rPr>
            <a:t>)</a:t>
          </a:r>
          <a:endParaRPr lang="ko-KR" altLang="en-US" sz="1200">
            <a:solidFill>
              <a:schemeClr val="tx1"/>
            </a:solidFill>
          </a:endParaRPr>
        </a:p>
      </dgm:t>
    </dgm:pt>
    <dgm:pt modelId="{FBDFB259-FC72-48DE-A052-CD2263297813}" type="parTrans" cxnId="{289F7307-1939-4474-AB5A-8593BFF673F9}">
      <dgm:prSet/>
      <dgm:spPr/>
      <dgm:t>
        <a:bodyPr/>
        <a:lstStyle/>
        <a:p>
          <a:pPr latinLnBrk="1"/>
          <a:endParaRPr lang="ko-KR" altLang="en-US"/>
        </a:p>
      </dgm:t>
    </dgm:pt>
    <dgm:pt modelId="{2A38AB39-C7F9-4150-BB41-0CDEDAAE938E}" type="sibTrans" cxnId="{289F7307-1939-4474-AB5A-8593BFF673F9}">
      <dgm:prSet/>
      <dgm:spPr/>
      <dgm:t>
        <a:bodyPr/>
        <a:lstStyle/>
        <a:p>
          <a:pPr latinLnBrk="1"/>
          <a:endParaRPr lang="ko-KR" altLang="en-US"/>
        </a:p>
      </dgm:t>
    </dgm:pt>
    <dgm:pt modelId="{CE2BEDD6-2036-455C-9589-C9E3D37AC6AA}">
      <dgm:prSet phldrT="[텍스트]" custT="1"/>
      <dgm:spPr/>
      <dgm:t>
        <a:bodyPr/>
        <a:lstStyle/>
        <a:p>
          <a:pPr latinLnBrk="1"/>
          <a:r>
            <a:rPr lang="en-US" altLang="ko-KR" sz="1200">
              <a:solidFill>
                <a:schemeClr val="tx1"/>
              </a:solidFill>
            </a:rPr>
            <a:t>Regional Activity center </a:t>
          </a:r>
          <a:r>
            <a:rPr lang="en-US" altLang="ko-KR" sz="1200" b="1">
              <a:solidFill>
                <a:schemeClr val="tx1"/>
              </a:solidFill>
            </a:rPr>
            <a:t>(</a:t>
          </a:r>
          <a:r>
            <a:rPr lang="en-US" altLang="ko-KR" sz="1200" b="1" err="1">
              <a:solidFill>
                <a:schemeClr val="tx1"/>
              </a:solidFill>
            </a:rPr>
            <a:t>RACs</a:t>
          </a:r>
          <a:r>
            <a:rPr lang="en-US" altLang="ko-KR" sz="1200">
              <a:solidFill>
                <a:schemeClr val="tx1"/>
              </a:solidFill>
            </a:rPr>
            <a:t>)</a:t>
          </a:r>
          <a:endParaRPr lang="ko-KR" altLang="en-US" sz="1200">
            <a:solidFill>
              <a:schemeClr val="tx1"/>
            </a:solidFill>
          </a:endParaRPr>
        </a:p>
      </dgm:t>
    </dgm:pt>
    <dgm:pt modelId="{4952CA41-ACA6-44DE-A2C5-E290E0B03FFB}" type="parTrans" cxnId="{F8608B8C-0C58-49B6-BAF3-BCAD5A4F387E}">
      <dgm:prSet/>
      <dgm:spPr/>
      <dgm:t>
        <a:bodyPr/>
        <a:lstStyle/>
        <a:p>
          <a:pPr latinLnBrk="1"/>
          <a:endParaRPr lang="ko-KR" altLang="en-US"/>
        </a:p>
      </dgm:t>
    </dgm:pt>
    <dgm:pt modelId="{30436BAA-5731-4A58-9C62-883A47C1A298}" type="sibTrans" cxnId="{F8608B8C-0C58-49B6-BAF3-BCAD5A4F387E}">
      <dgm:prSet/>
      <dgm:spPr/>
      <dgm:t>
        <a:bodyPr/>
        <a:lstStyle/>
        <a:p>
          <a:pPr latinLnBrk="1"/>
          <a:endParaRPr lang="ko-KR" altLang="en-US"/>
        </a:p>
      </dgm:t>
    </dgm:pt>
    <dgm:pt modelId="{56BBFF4A-61AD-4E9D-8DBB-04903CEA1389}" type="pres">
      <dgm:prSet presAssocID="{E1446D67-D4ED-4314-8ADA-E8CC028D10B1}" presName="composite" presStyleCnt="0">
        <dgm:presLayoutVars>
          <dgm:chMax val="3"/>
          <dgm:animLvl val="lvl"/>
          <dgm:resizeHandles val="exact"/>
        </dgm:presLayoutVars>
      </dgm:prSet>
      <dgm:spPr/>
    </dgm:pt>
    <dgm:pt modelId="{84CAC2B7-D84F-40C6-8A38-033CD3B45E6F}" type="pres">
      <dgm:prSet presAssocID="{D010D210-3903-4A83-AC12-7543CA60BE29}" presName="gear1" presStyleLbl="node1" presStyleIdx="0" presStyleCnt="3">
        <dgm:presLayoutVars>
          <dgm:chMax val="1"/>
          <dgm:bulletEnabled val="1"/>
        </dgm:presLayoutVars>
      </dgm:prSet>
      <dgm:spPr/>
    </dgm:pt>
    <dgm:pt modelId="{0D3BDAB8-9DAD-4516-8CF5-BFAC033295E4}" type="pres">
      <dgm:prSet presAssocID="{D010D210-3903-4A83-AC12-7543CA60BE29}" presName="gear1srcNode" presStyleLbl="node1" presStyleIdx="0" presStyleCnt="3"/>
      <dgm:spPr/>
    </dgm:pt>
    <dgm:pt modelId="{F7700605-EE63-48A8-8396-6BC8D0ABD069}" type="pres">
      <dgm:prSet presAssocID="{D010D210-3903-4A83-AC12-7543CA60BE29}" presName="gear1dstNode" presStyleLbl="node1" presStyleIdx="0" presStyleCnt="3"/>
      <dgm:spPr/>
    </dgm:pt>
    <dgm:pt modelId="{8D490A1A-BB81-4B70-B107-8E62D9F4E240}" type="pres">
      <dgm:prSet presAssocID="{0518C2AF-BF38-4699-BCB4-D7E9C07F6DFF}" presName="gear2" presStyleLbl="node1" presStyleIdx="1" presStyleCnt="3" custScaleX="98957" custScaleY="102509" custLinFactNeighborX="-5184" custLinFactNeighborY="-1401">
        <dgm:presLayoutVars>
          <dgm:chMax val="1"/>
          <dgm:bulletEnabled val="1"/>
        </dgm:presLayoutVars>
      </dgm:prSet>
      <dgm:spPr/>
    </dgm:pt>
    <dgm:pt modelId="{F3E3AB92-9E1F-4ADA-91AE-4AD3A7449FFC}" type="pres">
      <dgm:prSet presAssocID="{0518C2AF-BF38-4699-BCB4-D7E9C07F6DFF}" presName="gear2srcNode" presStyleLbl="node1" presStyleIdx="1" presStyleCnt="3"/>
      <dgm:spPr/>
    </dgm:pt>
    <dgm:pt modelId="{DE5AE09E-B844-418F-A17E-B870776B3780}" type="pres">
      <dgm:prSet presAssocID="{0518C2AF-BF38-4699-BCB4-D7E9C07F6DFF}" presName="gear2dstNode" presStyleLbl="node1" presStyleIdx="1" presStyleCnt="3"/>
      <dgm:spPr/>
    </dgm:pt>
    <dgm:pt modelId="{5527F300-C136-4DCB-8109-71A06EB4AF48}" type="pres">
      <dgm:prSet presAssocID="{CE2BEDD6-2036-455C-9589-C9E3D37AC6AA}" presName="gear3" presStyleLbl="node1" presStyleIdx="2" presStyleCnt="3"/>
      <dgm:spPr/>
    </dgm:pt>
    <dgm:pt modelId="{3BB62CEE-C317-429E-8023-ACD7F2ADBCE2}" type="pres">
      <dgm:prSet presAssocID="{CE2BEDD6-2036-455C-9589-C9E3D37AC6AA}" presName="gear3tx" presStyleLbl="node1" presStyleIdx="2" presStyleCnt="3">
        <dgm:presLayoutVars>
          <dgm:chMax val="1"/>
          <dgm:bulletEnabled val="1"/>
        </dgm:presLayoutVars>
      </dgm:prSet>
      <dgm:spPr/>
    </dgm:pt>
    <dgm:pt modelId="{4CE94E5E-4174-4C55-A5D4-F5DA9D1B3270}" type="pres">
      <dgm:prSet presAssocID="{CE2BEDD6-2036-455C-9589-C9E3D37AC6AA}" presName="gear3srcNode" presStyleLbl="node1" presStyleIdx="2" presStyleCnt="3"/>
      <dgm:spPr/>
    </dgm:pt>
    <dgm:pt modelId="{78F93BD7-362B-4395-9DD1-2A586FD94F3F}" type="pres">
      <dgm:prSet presAssocID="{CE2BEDD6-2036-455C-9589-C9E3D37AC6AA}" presName="gear3dstNode" presStyleLbl="node1" presStyleIdx="2" presStyleCnt="3"/>
      <dgm:spPr/>
    </dgm:pt>
    <dgm:pt modelId="{94BD0216-C1A1-4BD6-BD74-7D9EA8FB4BBE}" type="pres">
      <dgm:prSet presAssocID="{3A0217F1-43A6-4382-A98F-848E36ADECCD}" presName="connector1" presStyleLbl="sibTrans2D1" presStyleIdx="0" presStyleCnt="3"/>
      <dgm:spPr/>
    </dgm:pt>
    <dgm:pt modelId="{1134FC26-5FF3-491F-9C47-E3E17F844F2A}" type="pres">
      <dgm:prSet presAssocID="{2A38AB39-C7F9-4150-BB41-0CDEDAAE938E}" presName="connector2" presStyleLbl="sibTrans2D1" presStyleIdx="1" presStyleCnt="3" custLinFactNeighborX="-5738" custLinFactNeighborY="914"/>
      <dgm:spPr/>
    </dgm:pt>
    <dgm:pt modelId="{D662D681-9F46-4195-9AA2-CC9710B58AFD}" type="pres">
      <dgm:prSet presAssocID="{30436BAA-5731-4A58-9C62-883A47C1A298}" presName="connector3" presStyleLbl="sibTrans2D1" presStyleIdx="2" presStyleCnt="3"/>
      <dgm:spPr/>
    </dgm:pt>
  </dgm:ptLst>
  <dgm:cxnLst>
    <dgm:cxn modelId="{289F7307-1939-4474-AB5A-8593BFF673F9}" srcId="{E1446D67-D4ED-4314-8ADA-E8CC028D10B1}" destId="{0518C2AF-BF38-4699-BCB4-D7E9C07F6DFF}" srcOrd="1" destOrd="0" parTransId="{FBDFB259-FC72-48DE-A052-CD2263297813}" sibTransId="{2A38AB39-C7F9-4150-BB41-0CDEDAAE938E}"/>
    <dgm:cxn modelId="{CF20941A-0B07-41A0-9AB8-CB7B4625DB19}" type="presOf" srcId="{0518C2AF-BF38-4699-BCB4-D7E9C07F6DFF}" destId="{F3E3AB92-9E1F-4ADA-91AE-4AD3A7449FFC}" srcOrd="1" destOrd="0" presId="urn:microsoft.com/office/officeart/2005/8/layout/gear1"/>
    <dgm:cxn modelId="{ACA33735-7A9E-4BD4-BF06-9D7A9B15E711}" type="presOf" srcId="{CE2BEDD6-2036-455C-9589-C9E3D37AC6AA}" destId="{5527F300-C136-4DCB-8109-71A06EB4AF48}" srcOrd="0" destOrd="0" presId="urn:microsoft.com/office/officeart/2005/8/layout/gear1"/>
    <dgm:cxn modelId="{8683C039-A838-4984-8841-4EE8DD783FFC}" type="presOf" srcId="{CE2BEDD6-2036-455C-9589-C9E3D37AC6AA}" destId="{4CE94E5E-4174-4C55-A5D4-F5DA9D1B3270}" srcOrd="2" destOrd="0" presId="urn:microsoft.com/office/officeart/2005/8/layout/gear1"/>
    <dgm:cxn modelId="{6CBB5A66-E0CC-4CD8-A8C0-F21C9E87C620}" type="presOf" srcId="{D010D210-3903-4A83-AC12-7543CA60BE29}" destId="{84CAC2B7-D84F-40C6-8A38-033CD3B45E6F}" srcOrd="0" destOrd="0" presId="urn:microsoft.com/office/officeart/2005/8/layout/gear1"/>
    <dgm:cxn modelId="{0F742D67-B7A7-45CE-87A3-7087CDE40FD3}" type="presOf" srcId="{E1446D67-D4ED-4314-8ADA-E8CC028D10B1}" destId="{56BBFF4A-61AD-4E9D-8DBB-04903CEA1389}" srcOrd="0" destOrd="0" presId="urn:microsoft.com/office/officeart/2005/8/layout/gear1"/>
    <dgm:cxn modelId="{BB736651-58DF-4FD8-BCE0-CC167C836ED1}" type="presOf" srcId="{30436BAA-5731-4A58-9C62-883A47C1A298}" destId="{D662D681-9F46-4195-9AA2-CC9710B58AFD}" srcOrd="0" destOrd="0" presId="urn:microsoft.com/office/officeart/2005/8/layout/gear1"/>
    <dgm:cxn modelId="{BA2A3456-E07E-44D2-A010-E7ACC21C04D8}" type="presOf" srcId="{CE2BEDD6-2036-455C-9589-C9E3D37AC6AA}" destId="{3BB62CEE-C317-429E-8023-ACD7F2ADBCE2}" srcOrd="1" destOrd="0" presId="urn:microsoft.com/office/officeart/2005/8/layout/gear1"/>
    <dgm:cxn modelId="{2E540D88-1E29-47A9-8F4E-94D9FDD81B84}" type="presOf" srcId="{3A0217F1-43A6-4382-A98F-848E36ADECCD}" destId="{94BD0216-C1A1-4BD6-BD74-7D9EA8FB4BBE}" srcOrd="0" destOrd="0" presId="urn:microsoft.com/office/officeart/2005/8/layout/gear1"/>
    <dgm:cxn modelId="{F8608B8C-0C58-49B6-BAF3-BCAD5A4F387E}" srcId="{E1446D67-D4ED-4314-8ADA-E8CC028D10B1}" destId="{CE2BEDD6-2036-455C-9589-C9E3D37AC6AA}" srcOrd="2" destOrd="0" parTransId="{4952CA41-ACA6-44DE-A2C5-E290E0B03FFB}" sibTransId="{30436BAA-5731-4A58-9C62-883A47C1A298}"/>
    <dgm:cxn modelId="{38FAD88F-A24F-4D1D-AB13-8A4A7804F7F7}" srcId="{E1446D67-D4ED-4314-8ADA-E8CC028D10B1}" destId="{D010D210-3903-4A83-AC12-7543CA60BE29}" srcOrd="0" destOrd="0" parTransId="{115F0F90-8F92-47DC-BDEC-D0845E160DDE}" sibTransId="{3A0217F1-43A6-4382-A98F-848E36ADECCD}"/>
    <dgm:cxn modelId="{D1FDDBAE-E573-4ABA-8ADA-7E08629DF379}" type="presOf" srcId="{0518C2AF-BF38-4699-BCB4-D7E9C07F6DFF}" destId="{8D490A1A-BB81-4B70-B107-8E62D9F4E240}" srcOrd="0" destOrd="0" presId="urn:microsoft.com/office/officeart/2005/8/layout/gear1"/>
    <dgm:cxn modelId="{471041BA-7DFE-46B5-83F3-944C98E1DB9A}" type="presOf" srcId="{D010D210-3903-4A83-AC12-7543CA60BE29}" destId="{F7700605-EE63-48A8-8396-6BC8D0ABD069}" srcOrd="2" destOrd="0" presId="urn:microsoft.com/office/officeart/2005/8/layout/gear1"/>
    <dgm:cxn modelId="{157EEAC1-A002-4872-9B6E-1A45CED2AD56}" type="presOf" srcId="{CE2BEDD6-2036-455C-9589-C9E3D37AC6AA}" destId="{78F93BD7-362B-4395-9DD1-2A586FD94F3F}" srcOrd="3" destOrd="0" presId="urn:microsoft.com/office/officeart/2005/8/layout/gear1"/>
    <dgm:cxn modelId="{805D91D8-52A2-40A6-B286-9B29E3DC2EBB}" type="presOf" srcId="{0518C2AF-BF38-4699-BCB4-D7E9C07F6DFF}" destId="{DE5AE09E-B844-418F-A17E-B870776B3780}" srcOrd="2" destOrd="0" presId="urn:microsoft.com/office/officeart/2005/8/layout/gear1"/>
    <dgm:cxn modelId="{D239F3DF-3472-4C15-90AF-E4741397D94A}" type="presOf" srcId="{2A38AB39-C7F9-4150-BB41-0CDEDAAE938E}" destId="{1134FC26-5FF3-491F-9C47-E3E17F844F2A}" srcOrd="0" destOrd="0" presId="urn:microsoft.com/office/officeart/2005/8/layout/gear1"/>
    <dgm:cxn modelId="{B3026BF2-E0D3-4E8E-B59D-3FD57055BE09}" type="presOf" srcId="{D010D210-3903-4A83-AC12-7543CA60BE29}" destId="{0D3BDAB8-9DAD-4516-8CF5-BFAC033295E4}" srcOrd="1" destOrd="0" presId="urn:microsoft.com/office/officeart/2005/8/layout/gear1"/>
    <dgm:cxn modelId="{558CE64F-6F4C-41FC-9131-B2434D71B3BB}" type="presParOf" srcId="{56BBFF4A-61AD-4E9D-8DBB-04903CEA1389}" destId="{84CAC2B7-D84F-40C6-8A38-033CD3B45E6F}" srcOrd="0" destOrd="0" presId="urn:microsoft.com/office/officeart/2005/8/layout/gear1"/>
    <dgm:cxn modelId="{336664A8-B3E4-4EBA-A1AA-5CBA1430CC18}" type="presParOf" srcId="{56BBFF4A-61AD-4E9D-8DBB-04903CEA1389}" destId="{0D3BDAB8-9DAD-4516-8CF5-BFAC033295E4}" srcOrd="1" destOrd="0" presId="urn:microsoft.com/office/officeart/2005/8/layout/gear1"/>
    <dgm:cxn modelId="{4FEDBD26-13B2-416F-AFA0-862EF5E8AEAF}" type="presParOf" srcId="{56BBFF4A-61AD-4E9D-8DBB-04903CEA1389}" destId="{F7700605-EE63-48A8-8396-6BC8D0ABD069}" srcOrd="2" destOrd="0" presId="urn:microsoft.com/office/officeart/2005/8/layout/gear1"/>
    <dgm:cxn modelId="{F3535BFE-AE9F-4EF6-8E3B-83108D0F65B9}" type="presParOf" srcId="{56BBFF4A-61AD-4E9D-8DBB-04903CEA1389}" destId="{8D490A1A-BB81-4B70-B107-8E62D9F4E240}" srcOrd="3" destOrd="0" presId="urn:microsoft.com/office/officeart/2005/8/layout/gear1"/>
    <dgm:cxn modelId="{505B9289-C755-486C-B6C7-E896EDDA2029}" type="presParOf" srcId="{56BBFF4A-61AD-4E9D-8DBB-04903CEA1389}" destId="{F3E3AB92-9E1F-4ADA-91AE-4AD3A7449FFC}" srcOrd="4" destOrd="0" presId="urn:microsoft.com/office/officeart/2005/8/layout/gear1"/>
    <dgm:cxn modelId="{2A473C43-17B7-4DCB-B032-FE58CF0F9A62}" type="presParOf" srcId="{56BBFF4A-61AD-4E9D-8DBB-04903CEA1389}" destId="{DE5AE09E-B844-418F-A17E-B870776B3780}" srcOrd="5" destOrd="0" presId="urn:microsoft.com/office/officeart/2005/8/layout/gear1"/>
    <dgm:cxn modelId="{948C3D8C-7E63-4A87-BD15-CB39C365183A}" type="presParOf" srcId="{56BBFF4A-61AD-4E9D-8DBB-04903CEA1389}" destId="{5527F300-C136-4DCB-8109-71A06EB4AF48}" srcOrd="6" destOrd="0" presId="urn:microsoft.com/office/officeart/2005/8/layout/gear1"/>
    <dgm:cxn modelId="{B0BC5DDB-C06A-4DE8-B450-45F2AB7415E1}" type="presParOf" srcId="{56BBFF4A-61AD-4E9D-8DBB-04903CEA1389}" destId="{3BB62CEE-C317-429E-8023-ACD7F2ADBCE2}" srcOrd="7" destOrd="0" presId="urn:microsoft.com/office/officeart/2005/8/layout/gear1"/>
    <dgm:cxn modelId="{0557A73D-749B-4223-B512-444C37DB979C}" type="presParOf" srcId="{56BBFF4A-61AD-4E9D-8DBB-04903CEA1389}" destId="{4CE94E5E-4174-4C55-A5D4-F5DA9D1B3270}" srcOrd="8" destOrd="0" presId="urn:microsoft.com/office/officeart/2005/8/layout/gear1"/>
    <dgm:cxn modelId="{F66B12DB-B091-48EB-B5F2-27E9CF87717A}" type="presParOf" srcId="{56BBFF4A-61AD-4E9D-8DBB-04903CEA1389}" destId="{78F93BD7-362B-4395-9DD1-2A586FD94F3F}" srcOrd="9" destOrd="0" presId="urn:microsoft.com/office/officeart/2005/8/layout/gear1"/>
    <dgm:cxn modelId="{B47CA751-E157-4554-9A5C-28F481DA21B5}" type="presParOf" srcId="{56BBFF4A-61AD-4E9D-8DBB-04903CEA1389}" destId="{94BD0216-C1A1-4BD6-BD74-7D9EA8FB4BBE}" srcOrd="10" destOrd="0" presId="urn:microsoft.com/office/officeart/2005/8/layout/gear1"/>
    <dgm:cxn modelId="{F153901F-CD35-4D31-9CF3-EEEFAD408120}" type="presParOf" srcId="{56BBFF4A-61AD-4E9D-8DBB-04903CEA1389}" destId="{1134FC26-5FF3-491F-9C47-E3E17F844F2A}" srcOrd="11" destOrd="0" presId="urn:microsoft.com/office/officeart/2005/8/layout/gear1"/>
    <dgm:cxn modelId="{899FC025-D6FD-4076-9651-099DC849261D}" type="presParOf" srcId="{56BBFF4A-61AD-4E9D-8DBB-04903CEA1389}" destId="{D662D681-9F46-4195-9AA2-CC9710B58AFD}" srcOrd="12" destOrd="0" presId="urn:microsoft.com/office/officeart/2005/8/layout/gear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F9D631-D825-4707-8DDB-9B2E6BF4938C}" type="doc">
      <dgm:prSet loTypeId="urn:microsoft.com/office/officeart/2005/8/layout/vList5" loCatId="list" qsTypeId="urn:microsoft.com/office/officeart/2005/8/quickstyle/3d2" qsCatId="3D" csTypeId="urn:microsoft.com/office/officeart/2005/8/colors/accent4_3" csCatId="accent4" phldr="1"/>
      <dgm:spPr/>
      <dgm:t>
        <a:bodyPr/>
        <a:lstStyle/>
        <a:p>
          <a:pPr latinLnBrk="1"/>
          <a:endParaRPr lang="ko-KR" altLang="en-US"/>
        </a:p>
      </dgm:t>
    </dgm:pt>
    <dgm:pt modelId="{066204E0-FAE4-4F80-8D39-4DE98BD9DEB5}">
      <dgm:prSet phldrT="[텍스트]" custT="1">
        <dgm:style>
          <a:lnRef idx="3">
            <a:schemeClr val="lt1"/>
          </a:lnRef>
          <a:fillRef idx="1">
            <a:schemeClr val="accent4"/>
          </a:fillRef>
          <a:effectRef idx="1">
            <a:schemeClr val="accent4"/>
          </a:effectRef>
          <a:fontRef idx="minor">
            <a:schemeClr val="lt1"/>
          </a:fontRef>
        </dgm:style>
      </dgm:prSet>
      <dgm:spPr>
        <a:noFill/>
      </dgm:spPr>
      <dgm:t>
        <a:bodyPr/>
        <a:lstStyle/>
        <a:p>
          <a:pPr algn="ctr" latinLnBrk="1"/>
          <a:r>
            <a:rPr lang="en-US" altLang="ko-KR" sz="2000">
              <a:solidFill>
                <a:schemeClr val="tx1"/>
              </a:solidFill>
              <a:latin typeface="Impact" pitchFamily="34" charset="0"/>
              <a:cs typeface="Times New Roman" pitchFamily="18" charset="0"/>
            </a:rPr>
            <a:t>Regional Activity Center</a:t>
          </a: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en-US" altLang="ko-KR" sz="2000">
            <a:latin typeface="Impact" pitchFamily="34" charset="0"/>
            <a:cs typeface="Times New Roman" pitchFamily="18" charset="0"/>
          </a:endParaRPr>
        </a:p>
        <a:p>
          <a:pPr algn="ctr" latinLnBrk="1"/>
          <a:endParaRPr lang="ko-KR" altLang="en-US" sz="2000">
            <a:latin typeface="Impact" pitchFamily="34" charset="0"/>
            <a:cs typeface="Times New Roman" pitchFamily="18" charset="0"/>
          </a:endParaRPr>
        </a:p>
      </dgm:t>
    </dgm:pt>
    <dgm:pt modelId="{86D5BC4D-0D26-4B04-9BDB-A40B53FAB8C7}" type="parTrans" cxnId="{CEA3B7DC-5C52-47AE-897D-214BA1DA9F35}">
      <dgm:prSet/>
      <dgm:spPr/>
      <dgm:t>
        <a:bodyPr/>
        <a:lstStyle/>
        <a:p>
          <a:pPr latinLnBrk="1"/>
          <a:endParaRPr lang="ko-KR" altLang="en-US">
            <a:latin typeface="Impact" pitchFamily="34" charset="0"/>
          </a:endParaRPr>
        </a:p>
      </dgm:t>
    </dgm:pt>
    <dgm:pt modelId="{1D459DE0-7357-4DE5-AF8E-C3FBF35A2855}" type="sibTrans" cxnId="{CEA3B7DC-5C52-47AE-897D-214BA1DA9F35}">
      <dgm:prSet/>
      <dgm:spPr/>
      <dgm:t>
        <a:bodyPr/>
        <a:lstStyle/>
        <a:p>
          <a:pPr latinLnBrk="1"/>
          <a:endParaRPr lang="ko-KR" altLang="en-US">
            <a:latin typeface="Impact" pitchFamily="34" charset="0"/>
          </a:endParaRPr>
        </a:p>
      </dgm:t>
    </dgm:pt>
    <dgm:pt modelId="{11F60ABF-7D37-4300-91FC-426F4D0B1B50}" type="pres">
      <dgm:prSet presAssocID="{AEF9D631-D825-4707-8DDB-9B2E6BF4938C}" presName="Name0" presStyleCnt="0">
        <dgm:presLayoutVars>
          <dgm:dir/>
          <dgm:animLvl val="lvl"/>
          <dgm:resizeHandles val="exact"/>
        </dgm:presLayoutVars>
      </dgm:prSet>
      <dgm:spPr/>
    </dgm:pt>
    <dgm:pt modelId="{ED5DDA86-1AE8-4816-83FF-3CFD5739C280}" type="pres">
      <dgm:prSet presAssocID="{066204E0-FAE4-4F80-8D39-4DE98BD9DEB5}" presName="linNode" presStyleCnt="0"/>
      <dgm:spPr/>
    </dgm:pt>
    <dgm:pt modelId="{DB93614D-2EA9-4DCA-A4D2-603DD8D738E6}" type="pres">
      <dgm:prSet presAssocID="{066204E0-FAE4-4F80-8D39-4DE98BD9DEB5}" presName="parentText" presStyleLbl="node1" presStyleIdx="0" presStyleCnt="1" custScaleX="277778" custScaleY="100098" custLinFactX="30612" custLinFactNeighborX="100000" custLinFactNeighborY="-5009">
        <dgm:presLayoutVars>
          <dgm:chMax val="1"/>
          <dgm:bulletEnabled val="1"/>
        </dgm:presLayoutVars>
      </dgm:prSet>
      <dgm:spPr/>
    </dgm:pt>
  </dgm:ptLst>
  <dgm:cxnLst>
    <dgm:cxn modelId="{6477CC31-0E2A-41F8-A761-93712071F79D}" type="presOf" srcId="{066204E0-FAE4-4F80-8D39-4DE98BD9DEB5}" destId="{DB93614D-2EA9-4DCA-A4D2-603DD8D738E6}" srcOrd="0" destOrd="0" presId="urn:microsoft.com/office/officeart/2005/8/layout/vList5"/>
    <dgm:cxn modelId="{D4603ED6-5D22-4DB6-B87F-F8AA60D3EE4E}" type="presOf" srcId="{AEF9D631-D825-4707-8DDB-9B2E6BF4938C}" destId="{11F60ABF-7D37-4300-91FC-426F4D0B1B50}" srcOrd="0" destOrd="0" presId="urn:microsoft.com/office/officeart/2005/8/layout/vList5"/>
    <dgm:cxn modelId="{CEA3B7DC-5C52-47AE-897D-214BA1DA9F35}" srcId="{AEF9D631-D825-4707-8DDB-9B2E6BF4938C}" destId="{066204E0-FAE4-4F80-8D39-4DE98BD9DEB5}" srcOrd="0" destOrd="0" parTransId="{86D5BC4D-0D26-4B04-9BDB-A40B53FAB8C7}" sibTransId="{1D459DE0-7357-4DE5-AF8E-C3FBF35A2855}"/>
    <dgm:cxn modelId="{BCC1F222-777A-4C07-8D6A-AF9BAA79AD17}" type="presParOf" srcId="{11F60ABF-7D37-4300-91FC-426F4D0B1B50}" destId="{ED5DDA86-1AE8-4816-83FF-3CFD5739C280}" srcOrd="0" destOrd="0" presId="urn:microsoft.com/office/officeart/2005/8/layout/vList5"/>
    <dgm:cxn modelId="{1C337C25-0CD1-4FA5-B1C9-79C82BFCB261}" type="presParOf" srcId="{ED5DDA86-1AE8-4816-83FF-3CFD5739C280}" destId="{DB93614D-2EA9-4DCA-A4D2-603DD8D738E6}" srcOrd="0" destOrd="0" presId="urn:microsoft.com/office/officeart/2005/8/layout/vList5"/>
  </dgm:cxnLst>
  <dgm:bg>
    <a:noFill/>
  </dgm:bg>
  <dgm:whole>
    <a:ln w="25400" cmpd="dbl">
      <a:solidFill>
        <a:schemeClr val="accent2">
          <a:lumMod val="75000"/>
        </a:schemeClr>
      </a:solidFill>
    </a:ln>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A29E5-8006-4BC0-B1B0-9536F0C536A7}">
      <dsp:nvSpPr>
        <dsp:cNvPr id="0" name=""/>
        <dsp:cNvSpPr/>
      </dsp:nvSpPr>
      <dsp:spPr>
        <a:xfrm>
          <a:off x="1545194" y="1142440"/>
          <a:ext cx="1452091" cy="1256117"/>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Tahoma" panose="020B0604030504040204" pitchFamily="34" charset="0"/>
              <a:ea typeface="Tahoma" panose="020B0604030504040204" pitchFamily="34" charset="0"/>
              <a:cs typeface="Tahoma" panose="020B0604030504040204" pitchFamily="34" charset="0"/>
            </a:rPr>
            <a:t>NEASPEC</a:t>
          </a:r>
        </a:p>
      </dsp:txBody>
      <dsp:txXfrm>
        <a:off x="1785826" y="1350596"/>
        <a:ext cx="970827" cy="839805"/>
      </dsp:txXfrm>
    </dsp:sp>
    <dsp:sp modelId="{35E6A447-A07E-4C88-9558-CD33BEE0EFF3}">
      <dsp:nvSpPr>
        <dsp:cNvPr id="0" name=""/>
        <dsp:cNvSpPr/>
      </dsp:nvSpPr>
      <dsp:spPr>
        <a:xfrm>
          <a:off x="2454482" y="541472"/>
          <a:ext cx="547869" cy="4720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A4D07-2905-4CBC-BF26-4491AE0F69BF}">
      <dsp:nvSpPr>
        <dsp:cNvPr id="0" name=""/>
        <dsp:cNvSpPr/>
      </dsp:nvSpPr>
      <dsp:spPr>
        <a:xfrm>
          <a:off x="1705965" y="0"/>
          <a:ext cx="1189978" cy="1029471"/>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Tahoma" panose="020B0604030504040204" pitchFamily="34" charset="0"/>
              <a:ea typeface="Tahoma" panose="020B0604030504040204" pitchFamily="34" charset="0"/>
              <a:cs typeface="Tahoma" panose="020B0604030504040204" pitchFamily="34" charset="0"/>
            </a:rPr>
            <a:t>Air Pollution</a:t>
          </a:r>
        </a:p>
      </dsp:txBody>
      <dsp:txXfrm>
        <a:off x="1903170" y="170605"/>
        <a:ext cx="795568" cy="688261"/>
      </dsp:txXfrm>
    </dsp:sp>
    <dsp:sp modelId="{6A3D3F3B-00B3-493F-ABCB-CEB9D198B621}">
      <dsp:nvSpPr>
        <dsp:cNvPr id="0" name=""/>
        <dsp:cNvSpPr/>
      </dsp:nvSpPr>
      <dsp:spPr>
        <a:xfrm>
          <a:off x="3093888" y="1423977"/>
          <a:ext cx="547869" cy="4720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2E7C3-13A3-4BD8-9693-14C91765D755}">
      <dsp:nvSpPr>
        <dsp:cNvPr id="0" name=""/>
        <dsp:cNvSpPr/>
      </dsp:nvSpPr>
      <dsp:spPr>
        <a:xfrm>
          <a:off x="2770300" y="633193"/>
          <a:ext cx="1189978" cy="1029471"/>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Tahoma" panose="020B0604030504040204" pitchFamily="34" charset="0"/>
              <a:ea typeface="Tahoma" panose="020B0604030504040204" pitchFamily="34" charset="0"/>
              <a:cs typeface="Tahoma" panose="020B0604030504040204" pitchFamily="34" charset="0"/>
            </a:rPr>
            <a:t>Nature Conservation</a:t>
          </a:r>
        </a:p>
      </dsp:txBody>
      <dsp:txXfrm>
        <a:off x="2967505" y="803798"/>
        <a:ext cx="795568" cy="688261"/>
      </dsp:txXfrm>
    </dsp:sp>
    <dsp:sp modelId="{A389E7C8-D52D-4FB4-A77A-D22F73D31998}">
      <dsp:nvSpPr>
        <dsp:cNvPr id="0" name=""/>
        <dsp:cNvSpPr/>
      </dsp:nvSpPr>
      <dsp:spPr>
        <a:xfrm>
          <a:off x="2649715" y="2420159"/>
          <a:ext cx="547869" cy="4720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283560-3A33-495B-BB9B-30B7BAE43DF7}">
      <dsp:nvSpPr>
        <dsp:cNvPr id="0" name=""/>
        <dsp:cNvSpPr/>
      </dsp:nvSpPr>
      <dsp:spPr>
        <a:xfrm>
          <a:off x="2770300" y="1877978"/>
          <a:ext cx="1189978" cy="1029471"/>
        </a:xfrm>
        <a:prstGeom prst="hexagon">
          <a:avLst>
            <a:gd name="adj" fmla="val 28570"/>
            <a:gd name="vf" fmla="val 115470"/>
          </a:avLst>
        </a:prstGeom>
        <a:solidFill>
          <a:srgbClr val="8F77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Tahoma" panose="020B0604030504040204" pitchFamily="34" charset="0"/>
              <a:ea typeface="Tahoma" panose="020B0604030504040204" pitchFamily="34" charset="0"/>
              <a:cs typeface="Tahoma" panose="020B0604030504040204" pitchFamily="34" charset="0"/>
            </a:rPr>
            <a:t>Land degradation and climate change</a:t>
          </a:r>
        </a:p>
      </dsp:txBody>
      <dsp:txXfrm>
        <a:off x="2967505" y="2048583"/>
        <a:ext cx="795568" cy="688261"/>
      </dsp:txXfrm>
    </dsp:sp>
    <dsp:sp modelId="{C7895F10-D0F2-4EA3-87B2-BF328A7B437A}">
      <dsp:nvSpPr>
        <dsp:cNvPr id="0" name=""/>
        <dsp:cNvSpPr/>
      </dsp:nvSpPr>
      <dsp:spPr>
        <a:xfrm>
          <a:off x="1547896" y="2523567"/>
          <a:ext cx="547869" cy="4720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1BB8D-07D9-4C56-9AC4-52D6FCEEA125}">
      <dsp:nvSpPr>
        <dsp:cNvPr id="0" name=""/>
        <dsp:cNvSpPr/>
      </dsp:nvSpPr>
      <dsp:spPr>
        <a:xfrm>
          <a:off x="1678952" y="2511880"/>
          <a:ext cx="1189978" cy="1029471"/>
        </a:xfrm>
        <a:prstGeom prst="hexagon">
          <a:avLst>
            <a:gd name="adj" fmla="val 28570"/>
            <a:gd name="vf" fmla="val 11547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Tahoma" panose="020B0604030504040204" pitchFamily="34" charset="0"/>
              <a:ea typeface="Tahoma" panose="020B0604030504040204" pitchFamily="34" charset="0"/>
              <a:cs typeface="Tahoma" panose="020B0604030504040204" pitchFamily="34" charset="0"/>
            </a:rPr>
            <a:t>Low carbon cities</a:t>
          </a:r>
        </a:p>
      </dsp:txBody>
      <dsp:txXfrm>
        <a:off x="1876157" y="2682485"/>
        <a:ext cx="795568" cy="688261"/>
      </dsp:txXfrm>
    </dsp:sp>
    <dsp:sp modelId="{CCC8F159-4161-4F77-BEA5-48C82A29F7BB}">
      <dsp:nvSpPr>
        <dsp:cNvPr id="0" name=""/>
        <dsp:cNvSpPr/>
      </dsp:nvSpPr>
      <dsp:spPr>
        <a:xfrm>
          <a:off x="898018" y="1641416"/>
          <a:ext cx="547869" cy="4720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42AD78-B3FC-4264-95B7-FE8B1B37FC4C}">
      <dsp:nvSpPr>
        <dsp:cNvPr id="0" name=""/>
        <dsp:cNvSpPr/>
      </dsp:nvSpPr>
      <dsp:spPr>
        <a:xfrm>
          <a:off x="582537" y="1878687"/>
          <a:ext cx="1189978" cy="1029471"/>
        </a:xfrm>
        <a:prstGeom prst="hexagon">
          <a:avLst>
            <a:gd name="adj" fmla="val 28570"/>
            <a:gd name="vf" fmla="val 11547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a:latin typeface="Tahoma" panose="020B0604030504040204" pitchFamily="34" charset="0"/>
              <a:ea typeface="Tahoma" panose="020B0604030504040204" pitchFamily="34" charset="0"/>
              <a:cs typeface="Tahoma" panose="020B0604030504040204" pitchFamily="34" charset="0"/>
            </a:rPr>
            <a:t>Marine Protected Areas</a:t>
          </a:r>
        </a:p>
      </dsp:txBody>
      <dsp:txXfrm>
        <a:off x="779742" y="2049292"/>
        <a:ext cx="795568" cy="688261"/>
      </dsp:txXfrm>
    </dsp:sp>
    <dsp:sp modelId="{87615B6D-29B3-4124-9DCB-0B4BA77C5D04}">
      <dsp:nvSpPr>
        <dsp:cNvPr id="0" name=""/>
        <dsp:cNvSpPr/>
      </dsp:nvSpPr>
      <dsp:spPr>
        <a:xfrm>
          <a:off x="582537" y="631777"/>
          <a:ext cx="1189978" cy="1029471"/>
        </a:xfrm>
        <a:prstGeom prst="hexagon">
          <a:avLst>
            <a:gd name="adj" fmla="val 28570"/>
            <a:gd name="vf" fmla="val 115470"/>
          </a:avLst>
        </a:prstGeom>
        <a:solidFill>
          <a:schemeClr val="bg1"/>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1" kern="1200">
              <a:solidFill>
                <a:srgbClr val="002060"/>
              </a:solidFill>
              <a:latin typeface="Tahoma" panose="020B0604030504040204" pitchFamily="34" charset="0"/>
              <a:ea typeface="Tahoma" panose="020B0604030504040204" pitchFamily="34" charset="0"/>
              <a:cs typeface="Tahoma" panose="020B0604030504040204" pitchFamily="34" charset="0"/>
            </a:rPr>
            <a:t>New agenda</a:t>
          </a:r>
        </a:p>
      </dsp:txBody>
      <dsp:txXfrm>
        <a:off x="779742" y="802382"/>
        <a:ext cx="795568" cy="688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E2F0D-CDB8-4436-AD71-56485D10818C}">
      <dsp:nvSpPr>
        <dsp:cNvPr id="0" name=""/>
        <dsp:cNvSpPr/>
      </dsp:nvSpPr>
      <dsp:spPr>
        <a:xfrm>
          <a:off x="-5059318" y="-775097"/>
          <a:ext cx="6025182" cy="6025182"/>
        </a:xfrm>
        <a:prstGeom prst="blockArc">
          <a:avLst>
            <a:gd name="adj1" fmla="val 18900000"/>
            <a:gd name="adj2" fmla="val 2700000"/>
            <a:gd name="adj3" fmla="val 35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B030CD-2601-4404-86F2-979C844557F5}">
      <dsp:nvSpPr>
        <dsp:cNvPr id="0" name=""/>
        <dsp:cNvSpPr/>
      </dsp:nvSpPr>
      <dsp:spPr>
        <a:xfrm>
          <a:off x="615785" y="483414"/>
          <a:ext cx="6529370" cy="8949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Tahoma" panose="020B0604030504040204" pitchFamily="34" charset="0"/>
              <a:ea typeface="Tahoma" panose="020B0604030504040204" pitchFamily="34" charset="0"/>
              <a:cs typeface="Tahoma" panose="020B0604030504040204" pitchFamily="34" charset="0"/>
            </a:rPr>
            <a:t>Collaborating for multilateral and subregional cooperation</a:t>
          </a:r>
        </a:p>
      </dsp:txBody>
      <dsp:txXfrm>
        <a:off x="615785" y="483414"/>
        <a:ext cx="6529370" cy="894997"/>
      </dsp:txXfrm>
    </dsp:sp>
    <dsp:sp modelId="{6D899E1E-6BE8-43E7-8B75-ACC1F7E599C0}">
      <dsp:nvSpPr>
        <dsp:cNvPr id="0" name=""/>
        <dsp:cNvSpPr/>
      </dsp:nvSpPr>
      <dsp:spPr>
        <a:xfrm>
          <a:off x="61831" y="335624"/>
          <a:ext cx="1118746" cy="111874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32559-D58B-4B0F-B8B6-C030087F2BEF}">
      <dsp:nvSpPr>
        <dsp:cNvPr id="0" name=""/>
        <dsp:cNvSpPr/>
      </dsp:nvSpPr>
      <dsp:spPr>
        <a:xfrm>
          <a:off x="946536" y="1789994"/>
          <a:ext cx="6204039" cy="894997"/>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solidFill>
                <a:prstClr val="white"/>
              </a:solidFill>
              <a:latin typeface="Tahoma" panose="020B0604030504040204" pitchFamily="34" charset="0"/>
              <a:ea typeface="Tahoma" panose="020B0604030504040204" pitchFamily="34" charset="0"/>
              <a:cs typeface="Tahoma" panose="020B0604030504040204" pitchFamily="34" charset="0"/>
            </a:rPr>
            <a:t>Utilizing technical expertise </a:t>
          </a:r>
        </a:p>
      </dsp:txBody>
      <dsp:txXfrm>
        <a:off x="946536" y="1789994"/>
        <a:ext cx="6204039" cy="894997"/>
      </dsp:txXfrm>
    </dsp:sp>
    <dsp:sp modelId="{2B876FE5-1B66-47A1-A5D4-18B25B09850D}">
      <dsp:nvSpPr>
        <dsp:cNvPr id="0" name=""/>
        <dsp:cNvSpPr/>
      </dsp:nvSpPr>
      <dsp:spPr>
        <a:xfrm>
          <a:off x="387163" y="1678120"/>
          <a:ext cx="1118746" cy="111874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8C02B6-B138-4E5D-AD41-33AA052567A8}">
      <dsp:nvSpPr>
        <dsp:cNvPr id="0" name=""/>
        <dsp:cNvSpPr/>
      </dsp:nvSpPr>
      <dsp:spPr>
        <a:xfrm>
          <a:off x="621205" y="3132490"/>
          <a:ext cx="6529370" cy="89499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40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solidFill>
                <a:prstClr val="white"/>
              </a:solidFill>
              <a:latin typeface="Tahoma" panose="020B0604030504040204" pitchFamily="34" charset="0"/>
              <a:ea typeface="Tahoma" panose="020B0604030504040204" pitchFamily="34" charset="0"/>
              <a:cs typeface="Tahoma" panose="020B0604030504040204" pitchFamily="34" charset="0"/>
            </a:rPr>
            <a:t>Providing financial resources </a:t>
          </a:r>
        </a:p>
      </dsp:txBody>
      <dsp:txXfrm>
        <a:off x="621205" y="3132490"/>
        <a:ext cx="6529370" cy="894997"/>
      </dsp:txXfrm>
    </dsp:sp>
    <dsp:sp modelId="{5FB04BF3-E4DE-43F4-9860-69588F48492E}">
      <dsp:nvSpPr>
        <dsp:cNvPr id="0" name=""/>
        <dsp:cNvSpPr/>
      </dsp:nvSpPr>
      <dsp:spPr>
        <a:xfrm>
          <a:off x="61831" y="3020616"/>
          <a:ext cx="1118746" cy="111874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653CA-1CA7-469F-BC89-0760CBD0EC68}">
      <dsp:nvSpPr>
        <dsp:cNvPr id="0" name=""/>
        <dsp:cNvSpPr/>
      </dsp:nvSpPr>
      <dsp:spPr>
        <a:xfrm>
          <a:off x="0" y="0"/>
          <a:ext cx="612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F7021-AEAD-48CA-91E8-4FC6FB102853}">
      <dsp:nvSpPr>
        <dsp:cNvPr id="0" name=""/>
        <dsp:cNvSpPr/>
      </dsp:nvSpPr>
      <dsp:spPr>
        <a:xfrm>
          <a:off x="0" y="0"/>
          <a:ext cx="6128656"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Oversee the Sendai Framework for Disaster Risk Reduction</a:t>
          </a:r>
          <a:r>
            <a:rPr lang="en-US" sz="1800" b="0" kern="1200"/>
            <a:t> implementation - </a:t>
          </a:r>
          <a:r>
            <a:rPr lang="en-US" sz="1800" b="1" kern="1200"/>
            <a:t> </a:t>
          </a:r>
          <a:r>
            <a:rPr lang="en-US" sz="1800" kern="1200"/>
            <a:t>the global blueprint to reduce disaster risk and losses</a:t>
          </a:r>
        </a:p>
      </dsp:txBody>
      <dsp:txXfrm>
        <a:off x="0" y="0"/>
        <a:ext cx="6128656" cy="1187996"/>
      </dsp:txXfrm>
    </dsp:sp>
    <dsp:sp modelId="{02EB2CED-B356-4FA5-8F69-38205231AC83}">
      <dsp:nvSpPr>
        <dsp:cNvPr id="0" name=""/>
        <dsp:cNvSpPr/>
      </dsp:nvSpPr>
      <dsp:spPr>
        <a:xfrm>
          <a:off x="0" y="1187996"/>
          <a:ext cx="612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F6EEE-1123-4EF0-B5B9-EB9E44DE4204}">
      <dsp:nvSpPr>
        <dsp:cNvPr id="0" name=""/>
        <dsp:cNvSpPr/>
      </dsp:nvSpPr>
      <dsp:spPr>
        <a:xfrm>
          <a:off x="0" y="1187996"/>
          <a:ext cx="6128656"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Works together with the 2030 Agenda for Sustainable Development </a:t>
          </a:r>
          <a:r>
            <a:rPr lang="en-US" sz="1800" kern="1200"/>
            <a:t>and other 2030 Agenda - including </a:t>
          </a:r>
          <a:r>
            <a:rPr lang="en-US" sz="1800" b="0" kern="1200"/>
            <a:t>the</a:t>
          </a:r>
          <a:r>
            <a:rPr lang="en-US" sz="1800" b="1" kern="1200"/>
            <a:t> Paris Agreement on Climate Change</a:t>
          </a:r>
          <a:endParaRPr lang="en-US" sz="1800" kern="1200"/>
        </a:p>
      </dsp:txBody>
      <dsp:txXfrm>
        <a:off x="0" y="1187996"/>
        <a:ext cx="6128656" cy="1187996"/>
      </dsp:txXfrm>
    </dsp:sp>
    <dsp:sp modelId="{08AA8881-3407-430C-9ACA-8F0FB216FA8E}">
      <dsp:nvSpPr>
        <dsp:cNvPr id="0" name=""/>
        <dsp:cNvSpPr/>
      </dsp:nvSpPr>
      <dsp:spPr>
        <a:xfrm>
          <a:off x="0" y="2365110"/>
          <a:ext cx="612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21B36-EEDF-4418-B14F-7765597AF10D}">
      <dsp:nvSpPr>
        <dsp:cNvPr id="0" name=""/>
        <dsp:cNvSpPr/>
      </dsp:nvSpPr>
      <dsp:spPr>
        <a:xfrm>
          <a:off x="0" y="2375993"/>
          <a:ext cx="6128656"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Support countries globally </a:t>
          </a:r>
          <a:r>
            <a:rPr lang="en-US" sz="1800" b="0" kern="1200"/>
            <a:t>to implement and monitor the Sendai Framework and </a:t>
          </a:r>
          <a:r>
            <a:rPr lang="en-US" sz="1800" b="1" kern="1200"/>
            <a:t>share what works</a:t>
          </a:r>
          <a:r>
            <a:rPr lang="en-US" sz="1800" b="0" kern="1200"/>
            <a:t> to </a:t>
          </a:r>
          <a:br>
            <a:rPr lang="en-US" sz="1800" b="0" kern="1200"/>
          </a:br>
          <a:r>
            <a:rPr lang="en-US" sz="1800" b="1" kern="1200">
              <a:solidFill>
                <a:schemeClr val="accent2"/>
              </a:solidFill>
            </a:rPr>
            <a:t>reduce existing risk</a:t>
          </a:r>
          <a:r>
            <a:rPr lang="en-US" sz="1800" b="0" kern="1200"/>
            <a:t> and </a:t>
          </a:r>
          <a:r>
            <a:rPr lang="en-US" sz="1800" b="1" kern="1200">
              <a:solidFill>
                <a:schemeClr val="accent2"/>
              </a:solidFill>
            </a:rPr>
            <a:t>prevent the creation of new risk</a:t>
          </a:r>
          <a:r>
            <a:rPr lang="en-US" sz="1800" b="0" kern="1200"/>
            <a:t>.</a:t>
          </a:r>
        </a:p>
      </dsp:txBody>
      <dsp:txXfrm>
        <a:off x="0" y="2375993"/>
        <a:ext cx="6128656" cy="1187996"/>
      </dsp:txXfrm>
    </dsp:sp>
    <dsp:sp modelId="{9B1B66E6-3080-41C0-A8C9-C58013263412}">
      <dsp:nvSpPr>
        <dsp:cNvPr id="0" name=""/>
        <dsp:cNvSpPr/>
      </dsp:nvSpPr>
      <dsp:spPr>
        <a:xfrm>
          <a:off x="0" y="3563989"/>
          <a:ext cx="6128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5C3F6-1D51-4C1D-97DA-611A8802484C}">
      <dsp:nvSpPr>
        <dsp:cNvPr id="0" name=""/>
        <dsp:cNvSpPr/>
      </dsp:nvSpPr>
      <dsp:spPr>
        <a:xfrm>
          <a:off x="0" y="3563989"/>
          <a:ext cx="6128656"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ONEA</a:t>
          </a:r>
          <a:r>
            <a:rPr lang="en-US" sz="1800" kern="1200"/>
            <a:t> supports these efforts in </a:t>
          </a:r>
          <a:r>
            <a:rPr lang="en-US" sz="1800" b="1" kern="1200"/>
            <a:t>Northeast Asia </a:t>
          </a:r>
          <a:r>
            <a:rPr lang="en-US" sz="1800" kern="1200"/>
            <a:t>while </a:t>
          </a:r>
          <a:br>
            <a:rPr lang="en-US" sz="1800" kern="1200"/>
          </a:br>
          <a:r>
            <a:rPr lang="en-US" sz="1800" b="1" kern="1200"/>
            <a:t>GETI</a:t>
          </a:r>
          <a:r>
            <a:rPr lang="en-US" sz="1800" kern="1200"/>
            <a:t> facilitates </a:t>
          </a:r>
          <a:r>
            <a:rPr lang="en-US" sz="1800" b="1" kern="1200"/>
            <a:t>global capacity development</a:t>
          </a:r>
          <a:r>
            <a:rPr lang="en-US" sz="1800" kern="1200"/>
            <a:t> for climate and disaster resilience planning and action and </a:t>
          </a:r>
          <a:r>
            <a:rPr lang="en-US" sz="1800" b="1" kern="1200"/>
            <a:t>city-to-city learning </a:t>
          </a:r>
          <a:r>
            <a:rPr lang="en-US" sz="1800" b="0" kern="1200"/>
            <a:t>as the global secretariat for Making Cities Resilient 2030.</a:t>
          </a:r>
        </a:p>
      </dsp:txBody>
      <dsp:txXfrm>
        <a:off x="0" y="3563989"/>
        <a:ext cx="6128656" cy="11879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653CA-1CA7-469F-BC89-0760CBD0EC68}">
      <dsp:nvSpPr>
        <dsp:cNvPr id="0" name=""/>
        <dsp:cNvSpPr/>
      </dsp:nvSpPr>
      <dsp:spPr>
        <a:xfrm>
          <a:off x="0" y="2110"/>
          <a:ext cx="65584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F7021-AEAD-48CA-91E8-4FC6FB102853}">
      <dsp:nvSpPr>
        <dsp:cNvPr id="0" name=""/>
        <dsp:cNvSpPr/>
      </dsp:nvSpPr>
      <dsp:spPr>
        <a:xfrm>
          <a:off x="0" y="0"/>
          <a:ext cx="6558409" cy="1439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The Sendai Framework calls to </a:t>
          </a:r>
          <a:r>
            <a:rPr lang="en-US" sz="2200" b="1" kern="1200"/>
            <a:t>invest in</a:t>
          </a:r>
          <a:r>
            <a:rPr lang="en-US" sz="2200" kern="1200"/>
            <a:t> the </a:t>
          </a:r>
          <a:br>
            <a:rPr lang="en-US" sz="2200" kern="1200"/>
          </a:br>
          <a:r>
            <a:rPr lang="en-US" sz="2200" kern="1200"/>
            <a:t>economic, social, health, cultural and educational </a:t>
          </a:r>
          <a:r>
            <a:rPr lang="en-US" sz="2200" b="1" kern="1200"/>
            <a:t>resilience</a:t>
          </a:r>
          <a:r>
            <a:rPr lang="en-US" sz="2200" kern="1200"/>
            <a:t> </a:t>
          </a:r>
          <a:r>
            <a:rPr lang="en-US" sz="2200" b="1" kern="1200"/>
            <a:t>of</a:t>
          </a:r>
          <a:r>
            <a:rPr lang="en-US" sz="2200" kern="1200"/>
            <a:t> persons, communities and countries and </a:t>
          </a:r>
          <a:r>
            <a:rPr lang="en-US" sz="2200" b="1" kern="1200"/>
            <a:t>the environment</a:t>
          </a:r>
          <a:endParaRPr lang="en-US" sz="2200" kern="1200"/>
        </a:p>
      </dsp:txBody>
      <dsp:txXfrm>
        <a:off x="0" y="0"/>
        <a:ext cx="6558409" cy="1439293"/>
      </dsp:txXfrm>
    </dsp:sp>
    <dsp:sp modelId="{02EB2CED-B356-4FA5-8F69-38205231AC83}">
      <dsp:nvSpPr>
        <dsp:cNvPr id="0" name=""/>
        <dsp:cNvSpPr/>
      </dsp:nvSpPr>
      <dsp:spPr>
        <a:xfrm>
          <a:off x="0" y="1441403"/>
          <a:ext cx="65584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F6EEE-1123-4EF0-B5B9-EB9E44DE4204}">
      <dsp:nvSpPr>
        <dsp:cNvPr id="0" name=""/>
        <dsp:cNvSpPr/>
      </dsp:nvSpPr>
      <dsp:spPr>
        <a:xfrm>
          <a:off x="0" y="1441403"/>
          <a:ext cx="6558409" cy="1439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Promote and provide guidance to </a:t>
          </a:r>
          <a:r>
            <a:rPr lang="en-US" sz="2200" b="1" kern="1200"/>
            <a:t>scale up comprehensive climate and disaster risk management</a:t>
          </a:r>
          <a:r>
            <a:rPr lang="en-US" sz="2200" kern="1200"/>
            <a:t> – including how to </a:t>
          </a:r>
          <a:r>
            <a:rPr lang="en-US" sz="2200" b="1" kern="1200">
              <a:solidFill>
                <a:schemeClr val="accent2"/>
              </a:solidFill>
            </a:rPr>
            <a:t>integrate the DRR agenda with the climate agenda</a:t>
          </a:r>
          <a:endParaRPr lang="en-US" sz="2200" kern="1200"/>
        </a:p>
      </dsp:txBody>
      <dsp:txXfrm>
        <a:off x="0" y="1441403"/>
        <a:ext cx="6558409" cy="1439293"/>
      </dsp:txXfrm>
    </dsp:sp>
    <dsp:sp modelId="{08AA8881-3407-430C-9ACA-8F0FB216FA8E}">
      <dsp:nvSpPr>
        <dsp:cNvPr id="0" name=""/>
        <dsp:cNvSpPr/>
      </dsp:nvSpPr>
      <dsp:spPr>
        <a:xfrm>
          <a:off x="0" y="2867513"/>
          <a:ext cx="65584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21B36-EEDF-4418-B14F-7765597AF10D}">
      <dsp:nvSpPr>
        <dsp:cNvPr id="0" name=""/>
        <dsp:cNvSpPr/>
      </dsp:nvSpPr>
      <dsp:spPr>
        <a:xfrm>
          <a:off x="0" y="2880697"/>
          <a:ext cx="6558409" cy="1439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UNDRR helps enable </a:t>
          </a:r>
          <a:r>
            <a:rPr lang="en-US" sz="2200" b="1" kern="1200"/>
            <a:t>international cooperation for Sendai Framework implementation </a:t>
          </a:r>
          <a:r>
            <a:rPr lang="en-US" sz="2200" kern="1200"/>
            <a:t>which is vital for good global risk governance in the face of planetary emergencies</a:t>
          </a:r>
          <a:endParaRPr lang="en-US" sz="2200" b="0" kern="1200"/>
        </a:p>
      </dsp:txBody>
      <dsp:txXfrm>
        <a:off x="0" y="2880697"/>
        <a:ext cx="6558409" cy="14392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653CA-1CA7-469F-BC89-0760CBD0EC68}">
      <dsp:nvSpPr>
        <dsp:cNvPr id="0" name=""/>
        <dsp:cNvSpPr/>
      </dsp:nvSpPr>
      <dsp:spPr>
        <a:xfrm>
          <a:off x="0" y="0"/>
          <a:ext cx="614449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F7021-AEAD-48CA-91E8-4FC6FB102853}">
      <dsp:nvSpPr>
        <dsp:cNvPr id="0" name=""/>
        <dsp:cNvSpPr/>
      </dsp:nvSpPr>
      <dsp:spPr>
        <a:xfrm>
          <a:off x="0" y="0"/>
          <a:ext cx="6144490"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International cooperation to developing countries </a:t>
          </a:r>
          <a:r>
            <a:rPr lang="en-US" sz="2000" b="0" kern="1200"/>
            <a:t>for national Sendai Framework implementation</a:t>
          </a:r>
          <a:endParaRPr lang="en-US" sz="2000" kern="1200"/>
        </a:p>
      </dsp:txBody>
      <dsp:txXfrm>
        <a:off x="0" y="0"/>
        <a:ext cx="6144490" cy="1187996"/>
      </dsp:txXfrm>
    </dsp:sp>
    <dsp:sp modelId="{02EB2CED-B356-4FA5-8F69-38205231AC83}">
      <dsp:nvSpPr>
        <dsp:cNvPr id="0" name=""/>
        <dsp:cNvSpPr/>
      </dsp:nvSpPr>
      <dsp:spPr>
        <a:xfrm>
          <a:off x="0" y="1187996"/>
          <a:ext cx="614449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7F6EEE-1123-4EF0-B5B9-EB9E44DE4204}">
      <dsp:nvSpPr>
        <dsp:cNvPr id="0" name=""/>
        <dsp:cNvSpPr/>
      </dsp:nvSpPr>
      <dsp:spPr>
        <a:xfrm>
          <a:off x="0" y="1187996"/>
          <a:ext cx="6144490"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More international, regional and bilateral </a:t>
          </a:r>
          <a:r>
            <a:rPr lang="en-US" sz="2000" b="1" kern="1200" err="1"/>
            <a:t>programmes</a:t>
          </a:r>
          <a:r>
            <a:rPr lang="en-US" sz="2000" b="1" kern="1200"/>
            <a:t> </a:t>
          </a:r>
          <a:r>
            <a:rPr lang="en-US" sz="2000" kern="1200"/>
            <a:t>are needed for DRR-related capacity development in developing countries</a:t>
          </a:r>
        </a:p>
      </dsp:txBody>
      <dsp:txXfrm>
        <a:off x="0" y="1187996"/>
        <a:ext cx="6144490" cy="1187996"/>
      </dsp:txXfrm>
    </dsp:sp>
    <dsp:sp modelId="{08AA8881-3407-430C-9ACA-8F0FB216FA8E}">
      <dsp:nvSpPr>
        <dsp:cNvPr id="0" name=""/>
        <dsp:cNvSpPr/>
      </dsp:nvSpPr>
      <dsp:spPr>
        <a:xfrm>
          <a:off x="0" y="2365110"/>
          <a:ext cx="614449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821B36-EEDF-4418-B14F-7765597AF10D}">
      <dsp:nvSpPr>
        <dsp:cNvPr id="0" name=""/>
        <dsp:cNvSpPr/>
      </dsp:nvSpPr>
      <dsp:spPr>
        <a:xfrm>
          <a:off x="0" y="2375993"/>
          <a:ext cx="6144490"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UNDRR ONEA &amp; GETI </a:t>
          </a:r>
          <a:r>
            <a:rPr lang="en-US" sz="2000" b="0" kern="1200"/>
            <a:t>established to </a:t>
          </a:r>
          <a:r>
            <a:rPr lang="en-US" sz="2000" b="1" kern="1200">
              <a:solidFill>
                <a:schemeClr val="accent2"/>
              </a:solidFill>
            </a:rPr>
            <a:t>promote disaster resilient societies </a:t>
          </a:r>
          <a:r>
            <a:rPr lang="en-US" sz="2000" b="0" kern="1200"/>
            <a:t>and </a:t>
          </a:r>
          <a:r>
            <a:rPr lang="en-US" sz="2000" b="1" kern="1200">
              <a:solidFill>
                <a:schemeClr val="accent2"/>
              </a:solidFill>
            </a:rPr>
            <a:t>develop a cadre of professionals in DRR and climate change adaptation</a:t>
          </a:r>
        </a:p>
      </dsp:txBody>
      <dsp:txXfrm>
        <a:off x="0" y="2375993"/>
        <a:ext cx="6144490" cy="1187996"/>
      </dsp:txXfrm>
    </dsp:sp>
    <dsp:sp modelId="{9B1B66E6-3080-41C0-A8C9-C58013263412}">
      <dsp:nvSpPr>
        <dsp:cNvPr id="0" name=""/>
        <dsp:cNvSpPr/>
      </dsp:nvSpPr>
      <dsp:spPr>
        <a:xfrm>
          <a:off x="0" y="3563989"/>
          <a:ext cx="614449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5C3F6-1D51-4C1D-97DA-611A8802484C}">
      <dsp:nvSpPr>
        <dsp:cNvPr id="0" name=""/>
        <dsp:cNvSpPr/>
      </dsp:nvSpPr>
      <dsp:spPr>
        <a:xfrm>
          <a:off x="0" y="3563989"/>
          <a:ext cx="6144490" cy="11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solidFill>
                <a:srgbClr val="242424"/>
              </a:solidFill>
              <a:effectLst/>
              <a:latin typeface="Segoe UI" panose="020B0502040204020203" pitchFamily="34" charset="0"/>
            </a:rPr>
            <a:t>Supports Korea’s “commitment to international cooperation to </a:t>
          </a:r>
          <a:r>
            <a:rPr lang="en-US" sz="1800" b="1" i="0" kern="1200">
              <a:solidFill>
                <a:srgbClr val="242424"/>
              </a:solidFill>
              <a:effectLst/>
              <a:latin typeface="Segoe UI" panose="020B0502040204020203" pitchFamily="34" charset="0"/>
            </a:rPr>
            <a:t>share experience and technologies </a:t>
          </a:r>
          <a:r>
            <a:rPr lang="en-US" sz="1800" b="0" i="0" kern="1200">
              <a:solidFill>
                <a:srgbClr val="242424"/>
              </a:solidFill>
              <a:effectLst/>
              <a:latin typeface="Segoe UI" panose="020B0502040204020203" pitchFamily="34" charset="0"/>
            </a:rPr>
            <a:t>with the international community </a:t>
          </a:r>
          <a:r>
            <a:rPr lang="en-US" sz="1800" b="1" i="0" kern="1200">
              <a:solidFill>
                <a:srgbClr val="242424"/>
              </a:solidFill>
              <a:effectLst/>
              <a:latin typeface="Segoe UI" panose="020B0502040204020203" pitchFamily="34" charset="0"/>
            </a:rPr>
            <a:t>to reduce disaster risk for humanity</a:t>
          </a:r>
          <a:r>
            <a:rPr lang="en-US" sz="1800" b="0" i="0" kern="1200">
              <a:solidFill>
                <a:srgbClr val="242424"/>
              </a:solidFill>
              <a:effectLst/>
              <a:latin typeface="Segoe UI" panose="020B0502040204020203" pitchFamily="34" charset="0"/>
            </a:rPr>
            <a:t>” </a:t>
          </a:r>
          <a:endParaRPr lang="en-US" sz="1800" kern="1200"/>
        </a:p>
      </dsp:txBody>
      <dsp:txXfrm>
        <a:off x="0" y="3563989"/>
        <a:ext cx="6144490" cy="11879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3614D-2EA9-4DCA-A4D2-603DD8D738E6}">
      <dsp:nvSpPr>
        <dsp:cNvPr id="0" name=""/>
        <dsp:cNvSpPr/>
      </dsp:nvSpPr>
      <dsp:spPr>
        <a:xfrm>
          <a:off x="1598" y="16824"/>
          <a:ext cx="1636347" cy="791050"/>
        </a:xfrm>
        <a:prstGeom prst="roundRect">
          <a:avLst/>
        </a:prstGeom>
        <a:solidFill>
          <a:schemeClr val="accent4"/>
        </a:solidFill>
        <a:ln w="19050" cap="flat" cmpd="sng" algn="ctr">
          <a:solidFill>
            <a:schemeClr val="lt1"/>
          </a:solidFill>
          <a:prstDash val="solid"/>
          <a:miter lim="800000"/>
        </a:ln>
        <a:effectLst/>
        <a:scene3d>
          <a:camera prst="orthographicFront"/>
          <a:lightRig rig="threePt" dir="t">
            <a:rot lat="0" lon="0" rev="7500000"/>
          </a:lightRig>
        </a:scene3d>
      </dsp:spPr>
      <dsp:style>
        <a:lnRef idx="3">
          <a:schemeClr val="lt1"/>
        </a:lnRef>
        <a:fillRef idx="1">
          <a:schemeClr val="accent4"/>
        </a:fillRef>
        <a:effectRef idx="1">
          <a:schemeClr val="accent4"/>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a:latin typeface="Impact" pitchFamily="34" charset="0"/>
              <a:cs typeface="Times New Roman" pitchFamily="18" charset="0"/>
            </a:rPr>
            <a:t>CEARAC</a:t>
          </a:r>
          <a:endParaRPr lang="ko-KR" altLang="en-US" sz="2000" kern="1200">
            <a:latin typeface="Impact" pitchFamily="34" charset="0"/>
            <a:cs typeface="Times New Roman" pitchFamily="18" charset="0"/>
          </a:endParaRPr>
        </a:p>
      </dsp:txBody>
      <dsp:txXfrm>
        <a:off x="40214" y="55440"/>
        <a:ext cx="1559115" cy="713818"/>
      </dsp:txXfrm>
    </dsp:sp>
    <dsp:sp modelId="{6C2296B9-ACCD-4B22-86FE-1EACFAB698F5}">
      <dsp:nvSpPr>
        <dsp:cNvPr id="0" name=""/>
        <dsp:cNvSpPr/>
      </dsp:nvSpPr>
      <dsp:spPr>
        <a:xfrm>
          <a:off x="799" y="832247"/>
          <a:ext cx="1636347" cy="791050"/>
        </a:xfrm>
        <a:prstGeom prst="roundRect">
          <a:avLst/>
        </a:prstGeom>
        <a:solidFill>
          <a:schemeClr val="accent4"/>
        </a:solidFill>
        <a:ln w="19050" cap="flat" cmpd="sng" algn="ctr">
          <a:solidFill>
            <a:schemeClr val="lt1"/>
          </a:solidFill>
          <a:prstDash val="solid"/>
          <a:miter lim="800000"/>
        </a:ln>
        <a:effectLst/>
        <a:scene3d>
          <a:camera prst="orthographicFront"/>
          <a:lightRig rig="threePt" dir="t">
            <a:rot lat="0" lon="0" rev="7500000"/>
          </a:lightRig>
        </a:scene3d>
      </dsp:spPr>
      <dsp:style>
        <a:lnRef idx="3">
          <a:schemeClr val="lt1"/>
        </a:lnRef>
        <a:fillRef idx="1">
          <a:schemeClr val="accent4"/>
        </a:fillRef>
        <a:effectRef idx="1">
          <a:schemeClr val="accent4"/>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a:latin typeface="Impact" pitchFamily="34" charset="0"/>
              <a:cs typeface="Times New Roman" pitchFamily="18" charset="0"/>
            </a:rPr>
            <a:t>DINRAC</a:t>
          </a:r>
          <a:endParaRPr lang="ko-KR" altLang="en-US" sz="2000" kern="1200">
            <a:latin typeface="Impact" pitchFamily="34" charset="0"/>
            <a:cs typeface="Times New Roman" pitchFamily="18" charset="0"/>
          </a:endParaRPr>
        </a:p>
      </dsp:txBody>
      <dsp:txXfrm>
        <a:off x="39415" y="870863"/>
        <a:ext cx="1559115" cy="713818"/>
      </dsp:txXfrm>
    </dsp:sp>
    <dsp:sp modelId="{40787F3B-F194-4E53-9291-2DF2139C184D}">
      <dsp:nvSpPr>
        <dsp:cNvPr id="0" name=""/>
        <dsp:cNvSpPr/>
      </dsp:nvSpPr>
      <dsp:spPr>
        <a:xfrm>
          <a:off x="799" y="1662850"/>
          <a:ext cx="1636347" cy="791050"/>
        </a:xfrm>
        <a:prstGeom prst="roundRect">
          <a:avLst/>
        </a:prstGeom>
        <a:solidFill>
          <a:schemeClr val="accent4"/>
        </a:solidFill>
        <a:ln w="19050" cap="flat" cmpd="sng" algn="ctr">
          <a:solidFill>
            <a:schemeClr val="lt1"/>
          </a:solidFill>
          <a:prstDash val="solid"/>
          <a:miter lim="800000"/>
        </a:ln>
        <a:effectLst/>
        <a:scene3d>
          <a:camera prst="orthographicFront"/>
          <a:lightRig rig="threePt" dir="t">
            <a:rot lat="0" lon="0" rev="7500000"/>
          </a:lightRig>
        </a:scene3d>
      </dsp:spPr>
      <dsp:style>
        <a:lnRef idx="3">
          <a:schemeClr val="lt1"/>
        </a:lnRef>
        <a:fillRef idx="1">
          <a:schemeClr val="accent4"/>
        </a:fillRef>
        <a:effectRef idx="1">
          <a:schemeClr val="accent4"/>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a:latin typeface="Impact" pitchFamily="34" charset="0"/>
              <a:cs typeface="Times New Roman" pitchFamily="18" charset="0"/>
            </a:rPr>
            <a:t>MERRAC</a:t>
          </a:r>
          <a:endParaRPr lang="ko-KR" altLang="en-US" sz="2000" kern="1200">
            <a:latin typeface="Impact" pitchFamily="34" charset="0"/>
            <a:cs typeface="Times New Roman" pitchFamily="18" charset="0"/>
          </a:endParaRPr>
        </a:p>
      </dsp:txBody>
      <dsp:txXfrm>
        <a:off x="39415" y="1701466"/>
        <a:ext cx="1559115" cy="713818"/>
      </dsp:txXfrm>
    </dsp:sp>
    <dsp:sp modelId="{C292D621-FB05-4B5B-8A0E-D667FD629EEA}">
      <dsp:nvSpPr>
        <dsp:cNvPr id="0" name=""/>
        <dsp:cNvSpPr/>
      </dsp:nvSpPr>
      <dsp:spPr>
        <a:xfrm>
          <a:off x="0" y="2495097"/>
          <a:ext cx="1636347" cy="791050"/>
        </a:xfrm>
        <a:prstGeom prst="roundRect">
          <a:avLst/>
        </a:prstGeom>
        <a:solidFill>
          <a:schemeClr val="accent4"/>
        </a:solidFill>
        <a:ln w="19050" cap="flat" cmpd="sng" algn="ctr">
          <a:solidFill>
            <a:schemeClr val="lt1"/>
          </a:solidFill>
          <a:prstDash val="solid"/>
          <a:miter lim="800000"/>
        </a:ln>
        <a:effectLst/>
        <a:scene3d>
          <a:camera prst="orthographicFront"/>
          <a:lightRig rig="threePt" dir="t">
            <a:rot lat="0" lon="0" rev="7500000"/>
          </a:lightRig>
        </a:scene3d>
      </dsp:spPr>
      <dsp:style>
        <a:lnRef idx="3">
          <a:schemeClr val="lt1"/>
        </a:lnRef>
        <a:fillRef idx="1">
          <a:schemeClr val="accent4"/>
        </a:fillRef>
        <a:effectRef idx="1">
          <a:schemeClr val="accent4"/>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a:latin typeface="Impact" pitchFamily="34" charset="0"/>
              <a:cs typeface="Times New Roman" pitchFamily="18" charset="0"/>
            </a:rPr>
            <a:t>POMRAC</a:t>
          </a:r>
          <a:endParaRPr lang="ko-KR" altLang="en-US" sz="2000" kern="1200">
            <a:latin typeface="Impact" pitchFamily="34" charset="0"/>
            <a:cs typeface="Times New Roman" pitchFamily="18" charset="0"/>
          </a:endParaRPr>
        </a:p>
      </dsp:txBody>
      <dsp:txXfrm>
        <a:off x="38616" y="2533713"/>
        <a:ext cx="1559115" cy="7138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AC2B7-D84F-40C6-8A38-033CD3B45E6F}">
      <dsp:nvSpPr>
        <dsp:cNvPr id="0" name=""/>
        <dsp:cNvSpPr/>
      </dsp:nvSpPr>
      <dsp:spPr>
        <a:xfrm>
          <a:off x="1946462" y="1653162"/>
          <a:ext cx="2020531" cy="2020531"/>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latinLnBrk="1">
            <a:lnSpc>
              <a:spcPct val="90000"/>
            </a:lnSpc>
            <a:spcBef>
              <a:spcPct val="0"/>
            </a:spcBef>
            <a:spcAft>
              <a:spcPct val="35000"/>
            </a:spcAft>
            <a:buNone/>
          </a:pPr>
          <a:r>
            <a:rPr lang="en-US" altLang="ko-KR" sz="1600" kern="1200">
              <a:solidFill>
                <a:schemeClr val="tx1"/>
              </a:solidFill>
            </a:rPr>
            <a:t>Intergovernmental Meeting </a:t>
          </a:r>
          <a:r>
            <a:rPr lang="en-US" altLang="ko-KR" sz="1600" b="1" kern="1200">
              <a:solidFill>
                <a:schemeClr val="tx1"/>
              </a:solidFill>
            </a:rPr>
            <a:t>(IGM)</a:t>
          </a:r>
          <a:endParaRPr lang="ko-KR" altLang="en-US" sz="1600" b="1" kern="1200">
            <a:solidFill>
              <a:schemeClr val="tx1"/>
            </a:solidFill>
          </a:endParaRPr>
        </a:p>
      </dsp:txBody>
      <dsp:txXfrm>
        <a:off x="2352679" y="2126462"/>
        <a:ext cx="1208097" cy="1038594"/>
      </dsp:txXfrm>
    </dsp:sp>
    <dsp:sp modelId="{8D490A1A-BB81-4B70-B107-8E62D9F4E240}">
      <dsp:nvSpPr>
        <dsp:cNvPr id="0" name=""/>
        <dsp:cNvSpPr/>
      </dsp:nvSpPr>
      <dsp:spPr>
        <a:xfrm>
          <a:off x="702366" y="1136560"/>
          <a:ext cx="1454150" cy="1506346"/>
        </a:xfrm>
        <a:prstGeom prst="gear6">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latinLnBrk="1">
            <a:lnSpc>
              <a:spcPct val="90000"/>
            </a:lnSpc>
            <a:spcBef>
              <a:spcPct val="0"/>
            </a:spcBef>
            <a:spcAft>
              <a:spcPct val="35000"/>
            </a:spcAft>
            <a:buNone/>
          </a:pPr>
          <a:r>
            <a:rPr lang="en-US" altLang="ko-KR" sz="1200" kern="1200">
              <a:solidFill>
                <a:schemeClr val="tx1"/>
              </a:solidFill>
            </a:rPr>
            <a:t>Regional Coordinating Unit (</a:t>
          </a:r>
          <a:r>
            <a:rPr lang="en-US" altLang="ko-KR" sz="1200" b="1" kern="1200">
              <a:solidFill>
                <a:schemeClr val="tx1"/>
              </a:solidFill>
            </a:rPr>
            <a:t>RCU</a:t>
          </a:r>
          <a:r>
            <a:rPr lang="en-US" altLang="ko-KR" sz="1200" kern="1200">
              <a:solidFill>
                <a:schemeClr val="tx1"/>
              </a:solidFill>
            </a:rPr>
            <a:t>)</a:t>
          </a:r>
          <a:endParaRPr lang="ko-KR" altLang="en-US" sz="1200" kern="1200">
            <a:solidFill>
              <a:schemeClr val="tx1"/>
            </a:solidFill>
          </a:endParaRPr>
        </a:p>
      </dsp:txBody>
      <dsp:txXfrm>
        <a:off x="1068453" y="1512560"/>
        <a:ext cx="721976" cy="754346"/>
      </dsp:txXfrm>
    </dsp:sp>
    <dsp:sp modelId="{5527F300-C136-4DCB-8109-71A06EB4AF48}">
      <dsp:nvSpPr>
        <dsp:cNvPr id="0" name=""/>
        <dsp:cNvSpPr/>
      </dsp:nvSpPr>
      <dsp:spPr>
        <a:xfrm rot="20700000">
          <a:off x="1593938" y="161792"/>
          <a:ext cx="1439788" cy="1439788"/>
        </a:xfrm>
        <a:prstGeom prst="gear6">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latinLnBrk="1">
            <a:lnSpc>
              <a:spcPct val="90000"/>
            </a:lnSpc>
            <a:spcBef>
              <a:spcPct val="0"/>
            </a:spcBef>
            <a:spcAft>
              <a:spcPct val="35000"/>
            </a:spcAft>
            <a:buNone/>
          </a:pPr>
          <a:r>
            <a:rPr lang="en-US" altLang="ko-KR" sz="1200" kern="1200">
              <a:solidFill>
                <a:schemeClr val="tx1"/>
              </a:solidFill>
            </a:rPr>
            <a:t>Regional Activity center </a:t>
          </a:r>
          <a:r>
            <a:rPr lang="en-US" altLang="ko-KR" sz="1200" b="1" kern="1200">
              <a:solidFill>
                <a:schemeClr val="tx1"/>
              </a:solidFill>
            </a:rPr>
            <a:t>(</a:t>
          </a:r>
          <a:r>
            <a:rPr lang="en-US" altLang="ko-KR" sz="1200" b="1" kern="1200" err="1">
              <a:solidFill>
                <a:schemeClr val="tx1"/>
              </a:solidFill>
            </a:rPr>
            <a:t>RACs</a:t>
          </a:r>
          <a:r>
            <a:rPr lang="en-US" altLang="ko-KR" sz="1200" kern="1200">
              <a:solidFill>
                <a:schemeClr val="tx1"/>
              </a:solidFill>
            </a:rPr>
            <a:t>)</a:t>
          </a:r>
          <a:endParaRPr lang="ko-KR" altLang="en-US" sz="1200" kern="1200">
            <a:solidFill>
              <a:schemeClr val="tx1"/>
            </a:solidFill>
          </a:endParaRPr>
        </a:p>
      </dsp:txBody>
      <dsp:txXfrm rot="-20700000">
        <a:off x="1909725" y="477580"/>
        <a:ext cx="808212" cy="808212"/>
      </dsp:txXfrm>
    </dsp:sp>
    <dsp:sp modelId="{94BD0216-C1A1-4BD6-BD74-7D9EA8FB4BBE}">
      <dsp:nvSpPr>
        <dsp:cNvPr id="0" name=""/>
        <dsp:cNvSpPr/>
      </dsp:nvSpPr>
      <dsp:spPr>
        <a:xfrm>
          <a:off x="1785467" y="1351456"/>
          <a:ext cx="2586280" cy="2586280"/>
        </a:xfrm>
        <a:prstGeom prst="circularArrow">
          <a:avLst>
            <a:gd name="adj1" fmla="val 4688"/>
            <a:gd name="adj2" fmla="val 299029"/>
            <a:gd name="adj3" fmla="val 2502462"/>
            <a:gd name="adj4" fmla="val 15891120"/>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34FC26-5FF3-491F-9C47-E3E17F844F2A}">
      <dsp:nvSpPr>
        <dsp:cNvPr id="0" name=""/>
        <dsp:cNvSpPr/>
      </dsp:nvSpPr>
      <dsp:spPr>
        <a:xfrm>
          <a:off x="402816" y="869851"/>
          <a:ext cx="1879094" cy="1879094"/>
        </a:xfrm>
        <a:prstGeom prst="leftCircularArrow">
          <a:avLst>
            <a:gd name="adj1" fmla="val 6452"/>
            <a:gd name="adj2" fmla="val 429999"/>
            <a:gd name="adj3" fmla="val 10489124"/>
            <a:gd name="adj4" fmla="val 14837806"/>
            <a:gd name="adj5" fmla="val 752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62D681-9F46-4195-9AA2-CC9710B58AFD}">
      <dsp:nvSpPr>
        <dsp:cNvPr id="0" name=""/>
        <dsp:cNvSpPr/>
      </dsp:nvSpPr>
      <dsp:spPr>
        <a:xfrm>
          <a:off x="1260900" y="-151341"/>
          <a:ext cx="2026042" cy="2026042"/>
        </a:xfrm>
        <a:prstGeom prst="circularArrow">
          <a:avLst>
            <a:gd name="adj1" fmla="val 5984"/>
            <a:gd name="adj2" fmla="val 394124"/>
            <a:gd name="adj3" fmla="val 13313824"/>
            <a:gd name="adj4" fmla="val 10508221"/>
            <a:gd name="adj5" fmla="val 6981"/>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3614D-2EA9-4DCA-A4D2-603DD8D738E6}">
      <dsp:nvSpPr>
        <dsp:cNvPr id="0" name=""/>
        <dsp:cNvSpPr/>
      </dsp:nvSpPr>
      <dsp:spPr>
        <a:xfrm>
          <a:off x="1896" y="0"/>
          <a:ext cx="1941282" cy="4416912"/>
        </a:xfrm>
        <a:prstGeom prst="roundRect">
          <a:avLst/>
        </a:prstGeom>
        <a:noFill/>
        <a:ln w="19050" cap="flat" cmpd="sng" algn="ctr">
          <a:solidFill>
            <a:schemeClr val="lt1"/>
          </a:solidFill>
          <a:prstDash val="solid"/>
          <a:miter lim="800000"/>
        </a:ln>
        <a:effectLst/>
        <a:scene3d>
          <a:camera prst="orthographicFront"/>
          <a:lightRig rig="threePt" dir="t">
            <a:rot lat="0" lon="0" rev="7500000"/>
          </a:lightRig>
        </a:scene3d>
      </dsp:spPr>
      <dsp:style>
        <a:lnRef idx="3">
          <a:schemeClr val="lt1"/>
        </a:lnRef>
        <a:fillRef idx="1">
          <a:schemeClr val="accent4"/>
        </a:fillRef>
        <a:effectRef idx="1">
          <a:schemeClr val="accent4"/>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a:solidFill>
                <a:schemeClr val="tx1"/>
              </a:solidFill>
              <a:latin typeface="Impact" pitchFamily="34" charset="0"/>
              <a:cs typeface="Times New Roman" pitchFamily="18" charset="0"/>
            </a:rPr>
            <a:t>Regional Activity Center</a:t>
          </a: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en-US" altLang="ko-KR" sz="2000" kern="1200">
            <a:latin typeface="Impact" pitchFamily="34" charset="0"/>
            <a:cs typeface="Times New Roman" pitchFamily="18" charset="0"/>
          </a:endParaRPr>
        </a:p>
        <a:p>
          <a:pPr marL="0" lvl="0" indent="0" algn="ctr" defTabSz="889000" latinLnBrk="1">
            <a:lnSpc>
              <a:spcPct val="90000"/>
            </a:lnSpc>
            <a:spcBef>
              <a:spcPct val="0"/>
            </a:spcBef>
            <a:spcAft>
              <a:spcPct val="35000"/>
            </a:spcAft>
            <a:buNone/>
          </a:pPr>
          <a:endParaRPr lang="ko-KR" altLang="en-US" sz="2000" kern="1200">
            <a:latin typeface="Impact" pitchFamily="34" charset="0"/>
            <a:cs typeface="Times New Roman" pitchFamily="18" charset="0"/>
          </a:endParaRPr>
        </a:p>
      </dsp:txBody>
      <dsp:txXfrm>
        <a:off x="96662" y="94766"/>
        <a:ext cx="1751750" cy="422738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9A3C2-647E-284F-9928-95FAC94DCEE8}" type="datetimeFigureOut">
              <a:rPr lang="en-KR" smtClean="0"/>
              <a:t>10/21/2021</a:t>
            </a:fld>
            <a:endParaRPr lang="en-K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4DF6B-E0AD-954C-BA91-50A62A3B6BD5}" type="slidenum">
              <a:rPr lang="en-KR" smtClean="0"/>
              <a:t>‹#›</a:t>
            </a:fld>
            <a:endParaRPr lang="en-KR"/>
          </a:p>
        </p:txBody>
      </p:sp>
    </p:spTree>
    <p:extLst>
      <p:ext uri="{BB962C8B-B14F-4D97-AF65-F5344CB8AC3E}">
        <p14:creationId xmlns:p14="http://schemas.microsoft.com/office/powerpoint/2010/main" val="246083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ata.apps.fao.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ois.go.kr/eng/sub/a03/internationalCooperation/screen.d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Asia-Pacific region is currently source of half of the global GHG emissions and with compounding risks associated with climate change. Climate change and climate-induced disasters fundamentally threaten development in Asia-Pacific. </a:t>
            </a:r>
          </a:p>
          <a:p>
            <a:endParaRPr lang="en-US"/>
          </a:p>
          <a:p>
            <a:endParaRPr lang="en-US"/>
          </a:p>
        </p:txBody>
      </p:sp>
      <p:sp>
        <p:nvSpPr>
          <p:cNvPr id="4" name="Slide Number Placeholder 3"/>
          <p:cNvSpPr>
            <a:spLocks noGrp="1"/>
          </p:cNvSpPr>
          <p:nvPr>
            <p:ph type="sldNum" sz="quarter" idx="5"/>
          </p:nvPr>
        </p:nvSpPr>
        <p:spPr/>
        <p:txBody>
          <a:bodyPr/>
          <a:lstStyle/>
          <a:p>
            <a:fld id="{0964DF6B-E0AD-954C-BA91-50A62A3B6BD5}" type="slidenum">
              <a:rPr lang="en-KR" smtClean="0"/>
              <a:t>2</a:t>
            </a:fld>
            <a:endParaRPr lang="en-KR"/>
          </a:p>
        </p:txBody>
      </p:sp>
    </p:spTree>
    <p:extLst>
      <p:ext uri="{BB962C8B-B14F-4D97-AF65-F5344CB8AC3E}">
        <p14:creationId xmlns:p14="http://schemas.microsoft.com/office/powerpoint/2010/main" val="123671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control, halting and prevention of any further degradation and deterioration of the coastal and marine environment and its resources; </a:t>
            </a:r>
          </a:p>
          <a:p>
            <a:endParaRPr lang="en-AU"/>
          </a:p>
          <a:p>
            <a:r>
              <a:rPr lang="en-AU"/>
              <a:t>The recovery and rehabilitation of coastal and marine environments that have been degraded and which still have the potential for such a recovery; </a:t>
            </a:r>
          </a:p>
          <a:p>
            <a:endParaRPr lang="en-AU"/>
          </a:p>
          <a:p>
            <a:r>
              <a:rPr lang="en-AU"/>
              <a:t>The long-term sustainability of coastal and marine environmental quality and resources as assets for the present and future human populations of the region.</a:t>
            </a:r>
          </a:p>
          <a:p>
            <a:endParaRPr lang="en-US"/>
          </a:p>
        </p:txBody>
      </p:sp>
      <p:sp>
        <p:nvSpPr>
          <p:cNvPr id="4" name="Slide Number Placeholder 3"/>
          <p:cNvSpPr>
            <a:spLocks noGrp="1"/>
          </p:cNvSpPr>
          <p:nvPr>
            <p:ph type="sldNum" sz="quarter" idx="5"/>
          </p:nvPr>
        </p:nvSpPr>
        <p:spPr/>
        <p:txBody>
          <a:bodyPr/>
          <a:lstStyle/>
          <a:p>
            <a:fld id="{08CB226E-150D-454C-988F-FA6682DECCF1}" type="slidenum">
              <a:rPr lang="en-US" smtClean="0"/>
              <a:t>15</a:t>
            </a:fld>
            <a:endParaRPr lang="en-US"/>
          </a:p>
        </p:txBody>
      </p:sp>
    </p:spTree>
    <p:extLst>
      <p:ext uri="{BB962C8B-B14F-4D97-AF65-F5344CB8AC3E}">
        <p14:creationId xmlns:p14="http://schemas.microsoft.com/office/powerpoint/2010/main" val="1785394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E42F61E-CA94-4280-91E5-8070A0A65DA6}"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16</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34" charset="-127"/>
              <a:cs typeface="+mn-cs"/>
            </a:endParaRPr>
          </a:p>
        </p:txBody>
      </p:sp>
    </p:spTree>
    <p:extLst>
      <p:ext uri="{BB962C8B-B14F-4D97-AF65-F5344CB8AC3E}">
        <p14:creationId xmlns:p14="http://schemas.microsoft.com/office/powerpoint/2010/main" val="695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empirical relationships predicted that the ranges of five of the fish species examined will shift </a:t>
            </a:r>
          </a:p>
          <a:p>
            <a:r>
              <a:rPr lang="en-AU"/>
              <a:t>poleward by 19–71 km from the </a:t>
            </a:r>
            <a:r>
              <a:rPr lang="en-AU" err="1"/>
              <a:t>2000s</a:t>
            </a:r>
            <a:r>
              <a:rPr lang="en-AU"/>
              <a:t> to the </a:t>
            </a:r>
            <a:r>
              <a:rPr lang="en-AU" err="1"/>
              <a:t>2030s</a:t>
            </a:r>
            <a:r>
              <a:rPr lang="en-AU"/>
              <a:t>. The strongest relationships between mean </a:t>
            </a:r>
          </a:p>
          <a:p>
            <a:r>
              <a:rPr lang="en-AU"/>
              <a:t>latitude and sea surface water temperatures were observed for the large pelagic species, Spanish </a:t>
            </a:r>
          </a:p>
          <a:p>
            <a:r>
              <a:rPr lang="en-AU"/>
              <a:t>mackerel and yellowtail. We conclude that large pelagic species will respond most sensitively to </a:t>
            </a:r>
          </a:p>
          <a:p>
            <a:r>
              <a:rPr lang="en-AU"/>
              <a:t>warming oceans in their distribution range. Despite their greater decadal variability in recruitment, </a:t>
            </a:r>
          </a:p>
          <a:p>
            <a:r>
              <a:rPr lang="en-AU"/>
              <a:t>small pelagic species seem to be more resilient than large pelagic species to climate change in their </a:t>
            </a:r>
          </a:p>
          <a:p>
            <a:r>
              <a:rPr lang="en-AU"/>
              <a:t>distribution range. Long-term plans need to be made, especially in regard to large pelagic species, to </a:t>
            </a:r>
          </a:p>
          <a:p>
            <a:r>
              <a:rPr lang="en-AU"/>
              <a:t>adapt fisheries to climate change and global warming (e.g., vessels equipped with freezers for </a:t>
            </a:r>
          </a:p>
          <a:p>
            <a:r>
              <a:rPr lang="en-AU"/>
              <a:t>preserving tuna for more profitable marketing). </a:t>
            </a:r>
            <a:endParaRPr lang="en-US"/>
          </a:p>
        </p:txBody>
      </p:sp>
      <p:sp>
        <p:nvSpPr>
          <p:cNvPr id="4" name="Slide Number Placeholder 3"/>
          <p:cNvSpPr>
            <a:spLocks noGrp="1"/>
          </p:cNvSpPr>
          <p:nvPr>
            <p:ph type="sldNum" sz="quarter" idx="5"/>
          </p:nvPr>
        </p:nvSpPr>
        <p:spPr/>
        <p:txBody>
          <a:bodyPr/>
          <a:lstStyle/>
          <a:p>
            <a:fld id="{08CB226E-150D-454C-988F-FA6682DECCF1}" type="slidenum">
              <a:rPr lang="en-US" smtClean="0"/>
              <a:t>20</a:t>
            </a:fld>
            <a:endParaRPr lang="en-US"/>
          </a:p>
        </p:txBody>
      </p:sp>
    </p:spTree>
    <p:extLst>
      <p:ext uri="{BB962C8B-B14F-4D97-AF65-F5344CB8AC3E}">
        <p14:creationId xmlns:p14="http://schemas.microsoft.com/office/powerpoint/2010/main" val="97565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t>
            </a:r>
            <a:r>
              <a:rPr lang="en-KR"/>
              <a:t>ao full name . </a:t>
            </a:r>
            <a:r>
              <a:rPr lang="en-US"/>
              <a:t>F</a:t>
            </a:r>
            <a:r>
              <a:rPr lang="en-KR"/>
              <a:t>ao logo, </a:t>
            </a:r>
          </a:p>
        </p:txBody>
      </p:sp>
      <p:sp>
        <p:nvSpPr>
          <p:cNvPr id="4" name="Slide Number Placeholder 3"/>
          <p:cNvSpPr>
            <a:spLocks noGrp="1"/>
          </p:cNvSpPr>
          <p:nvPr>
            <p:ph type="sldNum" sz="quarter" idx="5"/>
          </p:nvPr>
        </p:nvSpPr>
        <p:spPr/>
        <p:txBody>
          <a:bodyPr/>
          <a:lstStyle/>
          <a:p>
            <a:fld id="{0964DF6B-E0AD-954C-BA91-50A62A3B6BD5}" type="slidenum">
              <a:rPr lang="en-KR" smtClean="0"/>
              <a:t>21</a:t>
            </a:fld>
            <a:endParaRPr lang="en-KR"/>
          </a:p>
        </p:txBody>
      </p:sp>
    </p:spTree>
    <p:extLst>
      <p:ext uri="{BB962C8B-B14F-4D97-AF65-F5344CB8AC3E}">
        <p14:creationId xmlns:p14="http://schemas.microsoft.com/office/powerpoint/2010/main" val="401756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Our mandate</a:t>
            </a:r>
            <a:r>
              <a:rPr lang="en-US" sz="1200" b="0" i="0" kern="1200">
                <a:solidFill>
                  <a:schemeClr val="tx1"/>
                </a:solidFill>
                <a:effectLst/>
                <a:latin typeface="+mn-lt"/>
                <a:ea typeface="+mn-ea"/>
                <a:cs typeface="+mn-cs"/>
              </a:rPr>
              <a:t> is to improve nutrition, increase agricultural productivity, raise the standard of living in rural populations and contribute to global economic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Many national efforts were made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policy formation, capacity building, strong leadership, ​</a:t>
            </a:r>
            <a:r>
              <a:rPr lang="en-US" b="0" err="1"/>
              <a:t>Saemaul</a:t>
            </a:r>
            <a:r>
              <a:rPr lang="en-US" b="0"/>
              <a:t> movement</a:t>
            </a:r>
          </a:p>
          <a:p>
            <a:endParaRPr lang="en-KR"/>
          </a:p>
        </p:txBody>
      </p:sp>
      <p:sp>
        <p:nvSpPr>
          <p:cNvPr id="4" name="Slide Number Placeholder 3"/>
          <p:cNvSpPr>
            <a:spLocks noGrp="1"/>
          </p:cNvSpPr>
          <p:nvPr>
            <p:ph type="sldNum" sz="quarter" idx="5"/>
          </p:nvPr>
        </p:nvSpPr>
        <p:spPr/>
        <p:txBody>
          <a:bodyPr/>
          <a:lstStyle/>
          <a:p>
            <a:fld id="{0964DF6B-E0AD-954C-BA91-50A62A3B6BD5}" type="slidenum">
              <a:rPr lang="en-KR" smtClean="0"/>
              <a:t>22</a:t>
            </a:fld>
            <a:endParaRPr lang="en-KR"/>
          </a:p>
        </p:txBody>
      </p:sp>
    </p:spTree>
    <p:extLst>
      <p:ext uri="{BB962C8B-B14F-4D97-AF65-F5344CB8AC3E}">
        <p14:creationId xmlns:p14="http://schemas.microsoft.com/office/powerpoint/2010/main" val="407030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Hand-in-Hand geospatial platform</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[Hand-in-Hand] boasts over one million geospatial layers and thousands of statistics series with over 4 000 metadata records, bringing together geographic information and statistical data on over ten domains linked to food and agriculture ‒ from food security, crops, soil, land, water, climate, fisheries, livestock to forestry. It also includes information on COVID-19’s impact on food and agriculture. </a:t>
            </a:r>
            <a:r>
              <a:rPr lang="en-US" sz="1200" b="0" i="0" kern="1200">
                <a:solidFill>
                  <a:schemeClr val="tx1"/>
                </a:solidFill>
                <a:effectLst/>
                <a:latin typeface="+mn-lt"/>
                <a:ea typeface="+mn-ea"/>
                <a:cs typeface="+mn-cs"/>
              </a:rPr>
              <a:t>​</a:t>
            </a:r>
          </a:p>
          <a:p>
            <a:pPr rtl="0" fontAlgn="base"/>
            <a:r>
              <a:rPr lang="en-US" sz="1200" b="0" i="0" u="sng" strike="noStrike" kern="1200">
                <a:solidFill>
                  <a:schemeClr val="tx1"/>
                </a:solidFill>
                <a:effectLst/>
                <a:latin typeface="+mn-lt"/>
                <a:ea typeface="+mn-ea"/>
                <a:cs typeface="+mn-cs"/>
                <a:hlinkClick r:id="rId3"/>
              </a:rPr>
              <a:t>https://data.apps.fao.org/</a:t>
            </a:r>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How many targets and indicators does SDG have?</a:t>
            </a:r>
          </a:p>
          <a:p>
            <a:r>
              <a:rPr lang="en-US" sz="1200" b="0" i="0" kern="1200">
                <a:solidFill>
                  <a:schemeClr val="tx1"/>
                </a:solidFill>
                <a:effectLst/>
                <a:latin typeface="+mn-lt"/>
                <a:ea typeface="+mn-ea"/>
                <a:cs typeface="+mn-cs"/>
              </a:rPr>
              <a:t>The 17 Sustainable Development Goals are defined in a list of </a:t>
            </a:r>
            <a:r>
              <a:rPr lang="en-US" sz="1200" b="1" i="0" kern="1200">
                <a:solidFill>
                  <a:schemeClr val="tx1"/>
                </a:solidFill>
                <a:effectLst/>
                <a:latin typeface="+mn-lt"/>
                <a:ea typeface="+mn-ea"/>
                <a:cs typeface="+mn-cs"/>
              </a:rPr>
              <a:t>169 SDG</a:t>
            </a:r>
            <a:r>
              <a:rPr lang="en-US" sz="1200" b="0" i="0" kern="1200">
                <a:solidFill>
                  <a:schemeClr val="tx1"/>
                </a:solidFill>
                <a:effectLst/>
                <a:latin typeface="+mn-lt"/>
                <a:ea typeface="+mn-ea"/>
                <a:cs typeface="+mn-cs"/>
              </a:rPr>
              <a:t> Targets. Progress towards these Targets is agreed to be tracked by 232 unique Indicators. Here is the full list of definitions.</a:t>
            </a:r>
          </a:p>
          <a:p>
            <a:pPr rtl="0" fontAlgn="base"/>
            <a:r>
              <a:rPr lang="en-US" sz="1200" b="0" i="0" kern="1200">
                <a:solidFill>
                  <a:schemeClr val="tx1"/>
                </a:solidFill>
                <a:effectLst/>
                <a:latin typeface="+mn-lt"/>
                <a:ea typeface="+mn-ea"/>
                <a:cs typeface="+mn-cs"/>
              </a:rPr>
              <a:t>https://</a:t>
            </a:r>
            <a:r>
              <a:rPr lang="en-US" sz="1200" b="0" i="0" kern="1200" err="1">
                <a:solidFill>
                  <a:schemeClr val="tx1"/>
                </a:solidFill>
                <a:effectLst/>
                <a:latin typeface="+mn-lt"/>
                <a:ea typeface="+mn-ea"/>
                <a:cs typeface="+mn-cs"/>
              </a:rPr>
              <a:t>sdg-tracker.org</a:t>
            </a:r>
            <a:r>
              <a:rPr lang="en-US" sz="1200" b="0" i="0" kern="1200">
                <a:solidFill>
                  <a:schemeClr val="tx1"/>
                </a:solidFill>
                <a:effectLst/>
                <a:latin typeface="+mn-lt"/>
                <a:ea typeface="+mn-ea"/>
                <a:cs typeface="+mn-cs"/>
              </a:rPr>
              <a:t>/ </a:t>
            </a:r>
          </a:p>
          <a:p>
            <a:endParaRPr lang="en-KR"/>
          </a:p>
        </p:txBody>
      </p:sp>
      <p:sp>
        <p:nvSpPr>
          <p:cNvPr id="4" name="Slide Number Placeholder 3"/>
          <p:cNvSpPr>
            <a:spLocks noGrp="1"/>
          </p:cNvSpPr>
          <p:nvPr>
            <p:ph type="sldNum" sz="quarter" idx="5"/>
          </p:nvPr>
        </p:nvSpPr>
        <p:spPr/>
        <p:txBody>
          <a:bodyPr/>
          <a:lstStyle/>
          <a:p>
            <a:fld id="{0964DF6B-E0AD-954C-BA91-50A62A3B6BD5}" type="slidenum">
              <a:rPr lang="en-KR" smtClean="0"/>
              <a:t>23</a:t>
            </a:fld>
            <a:endParaRPr lang="en-KR"/>
          </a:p>
        </p:txBody>
      </p:sp>
    </p:spTree>
    <p:extLst>
      <p:ext uri="{BB962C8B-B14F-4D97-AF65-F5344CB8AC3E}">
        <p14:creationId xmlns:p14="http://schemas.microsoft.com/office/powerpoint/2010/main" val="337098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t>4.</a:t>
            </a:r>
            <a:r>
              <a:rPr lang="ko-KR" altLang="en-US"/>
              <a:t> </a:t>
            </a:r>
            <a:r>
              <a:rPr lang="en-US">
                <a:solidFill>
                  <a:srgbClr val="FFC000"/>
                </a:solidFill>
              </a:rPr>
              <a:t>Bilateral and multilateral </a:t>
            </a:r>
            <a:r>
              <a:rPr lang="en-US" err="1">
                <a:solidFill>
                  <a:srgbClr val="FFC000"/>
                </a:solidFill>
              </a:rPr>
              <a:t>programme</a:t>
            </a:r>
            <a:r>
              <a:rPr lang="en-US">
                <a:solidFill>
                  <a:srgbClr val="FFC000"/>
                </a:solidFill>
              </a:rPr>
              <a:t>/projects </a:t>
            </a:r>
          </a:p>
          <a:p>
            <a:r>
              <a:rPr lang="en-GB">
                <a:solidFill>
                  <a:srgbClr val="FF0000"/>
                </a:solidFill>
              </a:rPr>
              <a:t>To address global concerns such as FS and food safety, SARD, climate mitigation</a:t>
            </a:r>
            <a:r>
              <a:rPr lang="en-GB" baseline="0">
                <a:solidFill>
                  <a:srgbClr val="FF0000"/>
                </a:solidFill>
              </a:rPr>
              <a:t> and adaptation, sustainable food systems, etc</a:t>
            </a:r>
            <a:endParaRPr lang="en-KR"/>
          </a:p>
        </p:txBody>
      </p:sp>
      <p:sp>
        <p:nvSpPr>
          <p:cNvPr id="4" name="Slide Number Placeholder 3"/>
          <p:cNvSpPr>
            <a:spLocks noGrp="1"/>
          </p:cNvSpPr>
          <p:nvPr>
            <p:ph type="sldNum" sz="quarter" idx="5"/>
          </p:nvPr>
        </p:nvSpPr>
        <p:spPr/>
        <p:txBody>
          <a:bodyPr/>
          <a:lstStyle/>
          <a:p>
            <a:fld id="{0964DF6B-E0AD-954C-BA91-50A62A3B6BD5}" type="slidenum">
              <a:rPr lang="en-KR" smtClean="0"/>
              <a:t>24</a:t>
            </a:fld>
            <a:endParaRPr lang="en-KR"/>
          </a:p>
        </p:txBody>
      </p:sp>
    </p:spTree>
    <p:extLst>
      <p:ext uri="{BB962C8B-B14F-4D97-AF65-F5344CB8AC3E}">
        <p14:creationId xmlns:p14="http://schemas.microsoft.com/office/powerpoint/2010/main" val="129920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a:p>
        </p:txBody>
      </p:sp>
      <p:sp>
        <p:nvSpPr>
          <p:cNvPr id="4" name="Slide Number Placeholder 3"/>
          <p:cNvSpPr>
            <a:spLocks noGrp="1"/>
          </p:cNvSpPr>
          <p:nvPr>
            <p:ph type="sldNum" sz="quarter" idx="5"/>
          </p:nvPr>
        </p:nvSpPr>
        <p:spPr/>
        <p:txBody>
          <a:bodyPr/>
          <a:lstStyle/>
          <a:p>
            <a:fld id="{0964DF6B-E0AD-954C-BA91-50A62A3B6BD5}" type="slidenum">
              <a:rPr lang="en-KR" smtClean="0"/>
              <a:t>25</a:t>
            </a:fld>
            <a:endParaRPr lang="en-KR"/>
          </a:p>
        </p:txBody>
      </p:sp>
    </p:spTree>
    <p:extLst>
      <p:ext uri="{BB962C8B-B14F-4D97-AF65-F5344CB8AC3E}">
        <p14:creationId xmlns:p14="http://schemas.microsoft.com/office/powerpoint/2010/main" val="1322243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a:p>
        </p:txBody>
      </p:sp>
      <p:sp>
        <p:nvSpPr>
          <p:cNvPr id="4" name="Slide Number Placeholder 3"/>
          <p:cNvSpPr>
            <a:spLocks noGrp="1"/>
          </p:cNvSpPr>
          <p:nvPr>
            <p:ph type="sldNum" sz="quarter" idx="5"/>
          </p:nvPr>
        </p:nvSpPr>
        <p:spPr/>
        <p:txBody>
          <a:bodyPr/>
          <a:lstStyle/>
          <a:p>
            <a:fld id="{0964DF6B-E0AD-954C-BA91-50A62A3B6BD5}" type="slidenum">
              <a:rPr lang="en-KR" smtClean="0"/>
              <a:t>26</a:t>
            </a:fld>
            <a:endParaRPr lang="en-KR"/>
          </a:p>
        </p:txBody>
      </p:sp>
    </p:spTree>
    <p:extLst>
      <p:ext uri="{BB962C8B-B14F-4D97-AF65-F5344CB8AC3E}">
        <p14:creationId xmlns:p14="http://schemas.microsoft.com/office/powerpoint/2010/main" val="726681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mn-ea"/>
                <a:cs typeface="Arial" charset="0"/>
              </a:rPr>
              <a:t>World Health Organization</a:t>
            </a:r>
          </a:p>
        </p:txBody>
      </p:sp>
      <p:sp>
        <p:nvSpPr>
          <p:cNvPr id="5" name="Date Placeholder 4"/>
          <p:cNvSpPr>
            <a:spLocks noGrp="1"/>
          </p:cNvSpPr>
          <p:nvPr>
            <p:ph type="dt" idx="1"/>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2D97F81D-EC04-4B9C-98C6-59DDB77E0DA5}" type="datetime3">
              <a:rPr kumimoji="0" lang="en-GB"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21 October, 2021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3F69FEB2-8C6C-47F3-A477-448B5A8C6CEE}"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1877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64DF6B-E0AD-954C-BA91-50A62A3B6BD5}" type="slidenum">
              <a:rPr lang="en-KR" smtClean="0"/>
              <a:t>3</a:t>
            </a:fld>
            <a:endParaRPr lang="en-KR"/>
          </a:p>
        </p:txBody>
      </p:sp>
    </p:spTree>
    <p:extLst>
      <p:ext uri="{BB962C8B-B14F-4D97-AF65-F5344CB8AC3E}">
        <p14:creationId xmlns:p14="http://schemas.microsoft.com/office/powerpoint/2010/main" val="727466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en-US"/>
              <a:t>WHO’s efforts on protecting people is shown at the white paper named “For the future” </a:t>
            </a:r>
          </a:p>
          <a:p>
            <a:r>
              <a:rPr lang="en-US"/>
              <a:t>For the Future articulates a shared vision for WHO’s work with Member States and partners in the coming years. </a:t>
            </a:r>
          </a:p>
          <a:p>
            <a:r>
              <a:rPr lang="en-US">
                <a:cs typeface="Calibri"/>
              </a:rPr>
              <a:t>This is strategic vision paper for 2020-2024.</a:t>
            </a:r>
          </a:p>
          <a:p>
            <a:endParaRPr lang="en-US"/>
          </a:p>
          <a:p>
            <a:endParaRPr lang="en-GB"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907DFC79-30DA-484F-85C8-36E3971802A1}"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27591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695" indent="-353695">
              <a:spcBef>
                <a:spcPct val="80000"/>
              </a:spcBef>
              <a:spcAft>
                <a:spcPct val="0"/>
              </a:spcAft>
              <a:buFont typeface="Arial"/>
              <a:buChar char="•"/>
            </a:pPr>
            <a:r>
              <a:rPr lang="en-US">
                <a:cs typeface="Calibri"/>
              </a:rPr>
              <a:t>The ROK's multilateral efforts on protecting planet would be linked to the efforts on climate change mitigation and adaptation.</a:t>
            </a:r>
            <a:endParaRPr lang="en-US"/>
          </a:p>
          <a:p>
            <a:pPr marL="353695" indent="-353695">
              <a:spcBef>
                <a:spcPct val="80000"/>
              </a:spcBef>
              <a:spcAft>
                <a:spcPct val="0"/>
              </a:spcAft>
              <a:buFont typeface="Arial"/>
              <a:buChar char="•"/>
            </a:pPr>
            <a:r>
              <a:rPr lang="en-US"/>
              <a:t>In August 2019, at the 13th Pacific Health Ministers Meeting, the Regional Director announced the establishment of a WHO regional platform on climate change, environment and health (CCE Platform) as a way of facilitating the implementation of the CCE Thematic Priority.</a:t>
            </a:r>
          </a:p>
          <a:p>
            <a:pPr marL="353695" indent="-353695">
              <a:spcBef>
                <a:spcPct val="80000"/>
              </a:spcBef>
              <a:spcAft>
                <a:spcPct val="0"/>
              </a:spcAft>
              <a:buFont typeface="Arial"/>
              <a:buChar char="•"/>
            </a:pPr>
            <a:r>
              <a:rPr lang="en-US"/>
              <a:t>To support the implementation of the thematic priority and to act as the engine of the CCE Platform, the technical advisory group on climate change, environment and health (CCE TAG) was established in April 2020.</a:t>
            </a:r>
          </a:p>
        </p:txBody>
      </p:sp>
      <p:sp>
        <p:nvSpPr>
          <p:cNvPr id="4" name="Slide Number Placeholder 3"/>
          <p:cNvSpPr>
            <a:spLocks noGrp="1"/>
          </p:cNvSpPr>
          <p:nvPr>
            <p:ph type="sldNum" sz="quarter" idx="5"/>
          </p:nvPr>
        </p:nvSpPr>
        <p:spPr/>
        <p:txBody>
          <a:bodyPr/>
          <a:lstStyle/>
          <a:p>
            <a:fld id="{900F85B0-5C81-448E-83E1-AC0D7876AC19}" type="slidenum">
              <a:rPr lang="en-US" smtClean="0"/>
              <a:t>29</a:t>
            </a:fld>
            <a:endParaRPr lang="en-US"/>
          </a:p>
        </p:txBody>
      </p:sp>
    </p:spTree>
    <p:extLst>
      <p:ext uri="{BB962C8B-B14F-4D97-AF65-F5344CB8AC3E}">
        <p14:creationId xmlns:p14="http://schemas.microsoft.com/office/powerpoint/2010/main" val="3218687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ACE could support and be supported by ROK in advancing multilateral climate action for people and planet by actions and activities from Technical advisory group on Climate Change, the Environment and health. </a:t>
            </a:r>
          </a:p>
          <a:p>
            <a:r>
              <a:rPr lang="en-GB"/>
              <a:t>We will try to implement the priorities of four pillars of the CCE thematic priority:</a:t>
            </a:r>
            <a:r>
              <a:rPr lang="en-US"/>
              <a:t> </a:t>
            </a:r>
            <a:endParaRPr lang="en-US">
              <a:cs typeface="Calibri"/>
            </a:endParaRPr>
          </a:p>
          <a:p>
            <a:pPr marL="171450" indent="-171450">
              <a:buFont typeface="Arial"/>
              <a:buChar char="•"/>
            </a:pPr>
            <a:r>
              <a:rPr lang="en-GB"/>
              <a:t>Pillar 1 - providing advocacy (raising the profile of the CCE agenda by building new narratives and articulating health co-benefits of actions and policies from non-health sectors); </a:t>
            </a:r>
            <a:endParaRPr lang="en-US"/>
          </a:p>
          <a:p>
            <a:pPr marL="171450" indent="-171450">
              <a:buFont typeface="Arial"/>
              <a:buChar char="•"/>
            </a:pPr>
            <a:r>
              <a:rPr lang="en-GB"/>
              <a:t>Pillar 2 - building resilience into health systems (to withstand the impacts of climate change and environmental threats including strengthening capacity to respond to emerging infectious diseases due to climate change); </a:t>
            </a:r>
            <a:endParaRPr lang="en-US"/>
          </a:p>
          <a:p>
            <a:pPr marL="171450" indent="-171450">
              <a:buFont typeface="Arial"/>
              <a:buChar char="•"/>
            </a:pPr>
            <a:r>
              <a:rPr lang="en-GB"/>
              <a:t>Pillar 3 - monitoring the impact of climate change and the environment on health (to provide timely, accurate and strategic information to inform decision-making, guide advocacy, drive action, and track impacts and success of interventions); and </a:t>
            </a:r>
            <a:endParaRPr lang="en-US"/>
          </a:p>
          <a:p>
            <a:pPr marL="171450" indent="-171450">
              <a:buFont typeface="Arial"/>
              <a:buChar char="•"/>
            </a:pPr>
            <a:r>
              <a:rPr lang="en-GB"/>
              <a:t>Pillar 4 - applying a climate change and environment lens to our work (where all WHO staff in the Region understand the health impacts and act as agents of change, making their contribution towards achieving the healthiest and safest region).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900F85B0-5C81-448E-83E1-AC0D7876AC19}" type="slidenum">
              <a:rPr lang="en-US" smtClean="0"/>
              <a:t>30</a:t>
            </a:fld>
            <a:endParaRPr lang="en-US"/>
          </a:p>
        </p:txBody>
      </p:sp>
    </p:spTree>
    <p:extLst>
      <p:ext uri="{BB962C8B-B14F-4D97-AF65-F5344CB8AC3E}">
        <p14:creationId xmlns:p14="http://schemas.microsoft.com/office/powerpoint/2010/main" val="287677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[KEI] Under NEASPEC, our office operates the North-East Asian Low Carbon City Platform with the goal of developing this platform into a fully functional one to support communications and cooperation among stakeholders, and promote awareness and capacity for developing and implementing low carbon city plans.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[KOICA] “ASEAN Climate Readiness Programme” as a partnership between KOICA and UNESCAP with the participation of the six targeted countries – Cambodia, Indonesia, Lao PDR, Myanmar, Philippines, Viet Nam, UNEP and UNDP launched at COP25.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[SINGG][MOE][KEC]</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[KEITI] Carbon Footprint</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964DF6B-E0AD-954C-BA91-50A62A3B6BD5}" type="slidenum">
              <a:rPr lang="en-KR" smtClean="0"/>
              <a:t>4</a:t>
            </a:fld>
            <a:endParaRPr lang="en-KR"/>
          </a:p>
        </p:txBody>
      </p:sp>
    </p:spTree>
    <p:extLst>
      <p:ext uri="{BB962C8B-B14F-4D97-AF65-F5344CB8AC3E}">
        <p14:creationId xmlns:p14="http://schemas.microsoft.com/office/powerpoint/2010/main" val="170877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64DF6B-E0AD-954C-BA91-50A62A3B6BD5}" type="slidenum">
              <a:rPr lang="en-KR" smtClean="0"/>
              <a:t>6</a:t>
            </a:fld>
            <a:endParaRPr lang="en-KR"/>
          </a:p>
        </p:txBody>
      </p:sp>
    </p:spTree>
    <p:extLst>
      <p:ext uri="{BB962C8B-B14F-4D97-AF65-F5344CB8AC3E}">
        <p14:creationId xmlns:p14="http://schemas.microsoft.com/office/powerpoint/2010/main" val="76271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tabLst>
                <a:tab pos="457200" algn="l"/>
              </a:tabLst>
            </a:pPr>
            <a:r>
              <a:rPr lang="en-GB" sz="1800">
                <a:solidFill>
                  <a:srgbClr val="000000"/>
                </a:solidFill>
                <a:effectLst/>
                <a:latin typeface="Calibri" panose="020F0502020204030204" pitchFamily="34" charset="0"/>
                <a:ea typeface="Times New Roman" panose="02020603050405020304" pitchFamily="18" charset="0"/>
              </a:rPr>
              <a:t>Good morning and thank you to the MOFA and our UN family for organizing this important celebration</a:t>
            </a:r>
          </a:p>
        </p:txBody>
      </p:sp>
      <p:sp>
        <p:nvSpPr>
          <p:cNvPr id="4" name="Slide Number Placeholder 3"/>
          <p:cNvSpPr>
            <a:spLocks noGrp="1"/>
          </p:cNvSpPr>
          <p:nvPr>
            <p:ph type="sldNum" sz="quarter" idx="5"/>
          </p:nvPr>
        </p:nvSpPr>
        <p:spPr/>
        <p:txBody>
          <a:bodyPr/>
          <a:lstStyle/>
          <a:p>
            <a:fld id="{69C25F77-2C29-4B91-BE00-AC9BA1D03E95}" type="slidenum">
              <a:rPr lang="en-GB" smtClean="0"/>
              <a:t>9</a:t>
            </a:fld>
            <a:endParaRPr lang="en-GB"/>
          </a:p>
        </p:txBody>
      </p:sp>
    </p:spTree>
    <p:extLst>
      <p:ext uri="{BB962C8B-B14F-4D97-AF65-F5344CB8AC3E}">
        <p14:creationId xmlns:p14="http://schemas.microsoft.com/office/powerpoint/2010/main" val="393497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rgbClr val="000000"/>
                </a:solidFill>
                <a:effectLst/>
                <a:latin typeface="Calibri" panose="020F0502020204030204" pitchFamily="34" charset="0"/>
                <a:ea typeface="Times New Roman" panose="02020603050405020304" pitchFamily="18" charset="0"/>
              </a:rPr>
              <a:t>So how does our mandate contribute and </a:t>
            </a:r>
            <a:r>
              <a:rPr lang="en-GB" sz="1200" b="1">
                <a:solidFill>
                  <a:srgbClr val="000000"/>
                </a:solidFill>
                <a:effectLst/>
                <a:highlight>
                  <a:srgbClr val="FFFF00"/>
                </a:highlight>
                <a:latin typeface="Calibri" panose="020F0502020204030204" pitchFamily="34" charset="0"/>
                <a:ea typeface="Times New Roman" panose="02020603050405020304" pitchFamily="18" charset="0"/>
              </a:rPr>
              <a:t>supports</a:t>
            </a:r>
            <a:r>
              <a:rPr lang="en-GB" sz="1200" b="1">
                <a:solidFill>
                  <a:srgbClr val="000000"/>
                </a:solidFill>
                <a:effectLst/>
                <a:latin typeface="Calibri" panose="020F0502020204030204" pitchFamily="34" charset="0"/>
                <a:ea typeface="Times New Roman" panose="02020603050405020304" pitchFamily="18" charset="0"/>
              </a:rPr>
              <a:t> </a:t>
            </a:r>
            <a:r>
              <a:rPr lang="en-GB" sz="1200" b="1">
                <a:effectLst/>
                <a:latin typeface="Calibri" panose="020F0502020204030204" pitchFamily="34" charset="0"/>
                <a:ea typeface="Times New Roman" panose="02020603050405020304" pitchFamily="18" charset="0"/>
              </a:rPr>
              <a:t>the Republic of Korea’s</a:t>
            </a:r>
            <a:r>
              <a:rPr lang="en-GB" sz="1200" b="1">
                <a:solidFill>
                  <a:srgbClr val="FF0000"/>
                </a:solidFill>
                <a:effectLst/>
                <a:latin typeface="Calibri" panose="020F0502020204030204" pitchFamily="34" charset="0"/>
                <a:ea typeface="Times New Roman" panose="02020603050405020304" pitchFamily="18" charset="0"/>
              </a:rPr>
              <a:t> multilateral efforts on </a:t>
            </a:r>
            <a:r>
              <a:rPr lang="en-GB" sz="1200" b="1">
                <a:solidFill>
                  <a:srgbClr val="000000"/>
                </a:solidFill>
                <a:effectLst/>
                <a:latin typeface="Calibri" panose="020F0502020204030204" pitchFamily="34" charset="0"/>
                <a:ea typeface="Times New Roman" panose="02020603050405020304" pitchFamily="18" charset="0"/>
              </a:rPr>
              <a:t>protecting people?</a:t>
            </a:r>
          </a:p>
          <a:p>
            <a:endParaRPr lang="en-GB" sz="1200" b="1">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UNDRR’s vision for a world where disaster risk no longer threatens the well-being of people and the future of the planet – a vision that underscores that reducing risk is everybody’s business and one that requires multilateral cooperation</a:t>
            </a:r>
            <a:endParaRPr lang="en-GB"/>
          </a:p>
          <a:p>
            <a:endParaRPr lang="en-US" b="0"/>
          </a:p>
          <a:p>
            <a:r>
              <a:rPr lang="en-US" b="0"/>
              <a:t>Protecting people is core to SDGs, the UNDRR mandate, and Korean policies – including for disaster risk reduction and climate change adaptation. </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Established by the UN GA in 1999, UNDRR is the focal point to ensure synergies </a:t>
            </a:r>
            <a:r>
              <a:rPr lang="en-US" b="0"/>
              <a:t>across disaster risk reduction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UNDRR overseas the implementation of </a:t>
            </a:r>
            <a:r>
              <a:rPr lang="en-US" b="1"/>
              <a:t>the Sendai Framework for Disaster Risk Reduction </a:t>
            </a:r>
            <a:r>
              <a:rPr lang="en-US" b="0"/>
              <a:t>adopted in 2015 </a:t>
            </a:r>
            <a:r>
              <a:rPr lang="en-US"/>
              <a:t>– the global, action-oriented blueprint for reducing disaster risk and losses from natural and man-made hazards and related environmental, technological and biological hazards and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Sendai Framework works hand-in-hand with the </a:t>
            </a:r>
            <a:r>
              <a:rPr lang="en-US" b="1"/>
              <a:t>SDGs </a:t>
            </a:r>
            <a:r>
              <a:rPr lang="en-US"/>
              <a:t>and other 2030 Agenda agreements, including </a:t>
            </a:r>
            <a:r>
              <a:rPr lang="en-US" b="1"/>
              <a:t>The Paris Agreement on Climate Change</a:t>
            </a:r>
            <a:r>
              <a:rPr lang="en-US"/>
              <a:t>.</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a:t>UNDRR supports countries the framework’s implementation, monitoring and sharing what works to </a:t>
            </a:r>
            <a:r>
              <a:rPr lang="en-US" b="1">
                <a:solidFill>
                  <a:schemeClr val="accent2"/>
                </a:solidFill>
              </a:rPr>
              <a:t>reduce existing risk and prevent the creation of new risk</a:t>
            </a:r>
            <a:r>
              <a:rPr lang="en-US"/>
              <a:t>, including climate change adaptation</a:t>
            </a:r>
          </a:p>
          <a:p>
            <a:endParaRPr lang="en-US"/>
          </a:p>
          <a:p>
            <a:r>
              <a:rPr lang="en-US"/>
              <a:t>From our office here in Incheon, ONEA supports efforts in </a:t>
            </a:r>
            <a:r>
              <a:rPr lang="en-US" b="1"/>
              <a:t>Northeast Asia </a:t>
            </a:r>
            <a:r>
              <a:rPr lang="en-US" b="0"/>
              <a:t>(China, Japan, Mongolia, Republic of Korea and DPR Korea) </a:t>
            </a:r>
            <a:r>
              <a:rPr lang="en-US"/>
              <a:t>while GETI facilitates </a:t>
            </a:r>
            <a:r>
              <a:rPr lang="en-US" b="1"/>
              <a:t>global capacity development</a:t>
            </a:r>
            <a:r>
              <a:rPr lang="en-US"/>
              <a:t> for climate and disaster resilience planning and action and </a:t>
            </a:r>
            <a:r>
              <a:rPr lang="en-US" b="1"/>
              <a:t>city-to-city learning </a:t>
            </a:r>
            <a:r>
              <a:rPr lang="en-US" b="0"/>
              <a:t>as the global secretariat for Making Cities Resilient 2030.</a:t>
            </a:r>
          </a:p>
          <a:p>
            <a:endParaRPr lang="en-GB"/>
          </a:p>
        </p:txBody>
      </p:sp>
      <p:sp>
        <p:nvSpPr>
          <p:cNvPr id="4" name="Slide Number Placeholder 3"/>
          <p:cNvSpPr>
            <a:spLocks noGrp="1"/>
          </p:cNvSpPr>
          <p:nvPr>
            <p:ph type="sldNum" sz="quarter" idx="5"/>
          </p:nvPr>
        </p:nvSpPr>
        <p:spPr/>
        <p:txBody>
          <a:bodyPr/>
          <a:lstStyle/>
          <a:p>
            <a:fld id="{69C25F77-2C29-4B91-BE00-AC9BA1D03E95}" type="slidenum">
              <a:rPr lang="en-GB" smtClean="0"/>
              <a:t>10</a:t>
            </a:fld>
            <a:endParaRPr lang="en-GB"/>
          </a:p>
        </p:txBody>
      </p:sp>
    </p:spTree>
    <p:extLst>
      <p:ext uri="{BB962C8B-B14F-4D97-AF65-F5344CB8AC3E}">
        <p14:creationId xmlns:p14="http://schemas.microsoft.com/office/powerpoint/2010/main" val="402495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Protecting planet is also core to the SDGs, UNDRR’s mandate and Korea’s policies for disaster risk reduction and climate change adaptation. </a:t>
            </a:r>
          </a:p>
          <a:p>
            <a:endParaRPr lang="en-US" b="0"/>
          </a:p>
          <a:p>
            <a:r>
              <a:rPr lang="en-US"/>
              <a:t>The Sendai Framework calls to </a:t>
            </a:r>
            <a:r>
              <a:rPr lang="en-US" b="1"/>
              <a:t>invest </a:t>
            </a:r>
            <a:r>
              <a:rPr lang="en-US" b="0"/>
              <a:t>in</a:t>
            </a:r>
            <a:r>
              <a:rPr lang="en-US"/>
              <a:t> the economic, social, health, cultural and educational </a:t>
            </a:r>
            <a:r>
              <a:rPr lang="en-US" b="1"/>
              <a:t>resilience</a:t>
            </a:r>
            <a:r>
              <a:rPr lang="en-US"/>
              <a:t> </a:t>
            </a:r>
            <a:r>
              <a:rPr lang="en-US" b="0"/>
              <a:t>of</a:t>
            </a:r>
            <a:r>
              <a:rPr lang="en-US"/>
              <a:t> persons, communities and countries and </a:t>
            </a:r>
            <a:r>
              <a:rPr lang="en-US" b="1"/>
              <a:t>the environment</a:t>
            </a:r>
            <a:endParaRPr lang="en-US"/>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UNDRR promotes and provides guidance to </a:t>
            </a:r>
            <a:r>
              <a:rPr lang="en-US" sz="4000" b="1"/>
              <a:t>scale up comprehensive climate and disaster risk management</a:t>
            </a:r>
            <a:r>
              <a:rPr lang="en-US" sz="4000"/>
              <a:t> – including how to </a:t>
            </a:r>
            <a:r>
              <a:rPr lang="en-US" sz="4000" b="1">
                <a:solidFill>
                  <a:schemeClr val="accent2"/>
                </a:solidFill>
              </a:rPr>
              <a:t>integrate the DRR agenda with the climate agenda</a:t>
            </a:r>
            <a:r>
              <a:rPr lang="en-US" sz="4000" b="0">
                <a:solidFill>
                  <a:schemeClr val="accent2"/>
                </a:solidFill>
              </a:rPr>
              <a:t> among others</a:t>
            </a:r>
            <a:endParaRPr lang="en-US" sz="4000" b="1">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a:solidFill>
                <a:schemeClr val="accent2"/>
              </a:solidFill>
            </a:endParaRPr>
          </a:p>
          <a:p>
            <a:pPr algn="l"/>
            <a:r>
              <a:rPr lang="en-US" sz="1800" b="0" i="0" u="none" strike="noStrike" baseline="0">
                <a:solidFill>
                  <a:srgbClr val="121212"/>
                </a:solidFill>
                <a:latin typeface="Roboto-Light"/>
              </a:rPr>
              <a:t>This approach puts risk to human and ecological systems at the </a:t>
            </a:r>
            <a:r>
              <a:rPr lang="en-US" sz="1800" b="0" i="0" u="none" strike="noStrike" baseline="0" err="1">
                <a:solidFill>
                  <a:srgbClr val="121212"/>
                </a:solidFill>
                <a:latin typeface="Roboto-Light"/>
              </a:rPr>
              <a:t>centre</a:t>
            </a:r>
            <a:r>
              <a:rPr lang="en-US" sz="1800" b="0" i="0" u="none" strike="noStrike" baseline="0">
                <a:solidFill>
                  <a:srgbClr val="121212"/>
                </a:solidFill>
                <a:latin typeface="Roboto-Light"/>
              </a:rPr>
              <a:t> of planning and action and promotes nature-based solutions and links with environmental conventions</a:t>
            </a:r>
            <a:endParaRPr lang="en-US" b="0"/>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UNDRR helps enable such </a:t>
            </a:r>
            <a:r>
              <a:rPr lang="en-US" b="1"/>
              <a:t>international cooperation </a:t>
            </a:r>
            <a:r>
              <a:rPr lang="en-US" b="0"/>
              <a:t>which is </a:t>
            </a:r>
            <a:r>
              <a:rPr lang="en-US"/>
              <a:t>vital for good global risk governance in the face of planetary emergencies</a:t>
            </a:r>
          </a:p>
          <a:p>
            <a:endParaRPr lang="en-US"/>
          </a:p>
          <a:p>
            <a:endParaRPr lang="en-GB"/>
          </a:p>
        </p:txBody>
      </p:sp>
      <p:sp>
        <p:nvSpPr>
          <p:cNvPr id="4" name="Slide Number Placeholder 3"/>
          <p:cNvSpPr>
            <a:spLocks noGrp="1"/>
          </p:cNvSpPr>
          <p:nvPr>
            <p:ph type="sldNum" sz="quarter" idx="5"/>
          </p:nvPr>
        </p:nvSpPr>
        <p:spPr/>
        <p:txBody>
          <a:bodyPr/>
          <a:lstStyle/>
          <a:p>
            <a:fld id="{69C25F77-2C29-4B91-BE00-AC9BA1D03E95}" type="slidenum">
              <a:rPr lang="en-GB" smtClean="0"/>
              <a:t>11</a:t>
            </a:fld>
            <a:endParaRPr lang="en-GB"/>
          </a:p>
        </p:txBody>
      </p:sp>
    </p:spTree>
    <p:extLst>
      <p:ext uri="{BB962C8B-B14F-4D97-AF65-F5344CB8AC3E}">
        <p14:creationId xmlns:p14="http://schemas.microsoft.com/office/powerpoint/2010/main" val="3037350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So how does UNDRR support the Republic of Korea in advancing multilateral climate action for people and planet?</a:t>
            </a:r>
            <a:endParaRPr lang="en-US" b="0"/>
          </a:p>
          <a:p>
            <a:endParaRPr lang="en-US" b="0"/>
          </a:p>
          <a:p>
            <a:r>
              <a:rPr lang="en-US" b="0"/>
              <a:t>The Sendai Framework has 7 global targets: Target F calls to substantially enhance international cooperation to developing countries through adequate and sustainable support to complement national actions</a:t>
            </a:r>
            <a:endParaRPr lang="en-GB"/>
          </a:p>
          <a:p>
            <a:endParaRPr lang="en-GB"/>
          </a:p>
          <a:p>
            <a:r>
              <a:rPr lang="en-GB"/>
              <a:t>Every October 13</a:t>
            </a:r>
            <a:r>
              <a:rPr lang="en-GB" baseline="30000"/>
              <a:t>th</a:t>
            </a:r>
            <a:r>
              <a:rPr lang="en-GB"/>
              <a:t>, we celebrate the International Day for Disaster Risk Reduction – and this year we focus on Target F for international cooperation</a:t>
            </a:r>
          </a:p>
          <a:p>
            <a:endParaRPr lang="en-GB"/>
          </a:p>
          <a:p>
            <a:r>
              <a:rPr lang="en-GB"/>
              <a:t>One key IDDRR message is that </a:t>
            </a:r>
            <a:r>
              <a:rPr lang="en-US" b="1"/>
              <a:t>more international, regional and bilateral </a:t>
            </a:r>
            <a:r>
              <a:rPr lang="en-US" b="1" err="1"/>
              <a:t>programmes</a:t>
            </a:r>
            <a:r>
              <a:rPr lang="en-US" b="1"/>
              <a:t> </a:t>
            </a:r>
            <a:r>
              <a:rPr lang="en-US"/>
              <a:t>are needed for DRR-related capacity development in developing countries, which links to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how</a:t>
            </a:r>
            <a:r>
              <a:rPr lang="en-US" sz="1000" b="1"/>
              <a:t> UNDRR is supported by the Republic of Korea in advancing multilateral climate action for people and planet</a:t>
            </a:r>
            <a:endParaRPr lang="en-US" b="0"/>
          </a:p>
          <a:p>
            <a:endParaRPr lang="en-US" b="0"/>
          </a:p>
          <a:p>
            <a:r>
              <a:rPr lang="en-US" b="0"/>
              <a:t>The UNDRR Office in Incheon w</a:t>
            </a:r>
            <a:r>
              <a:rPr lang="en-GB" sz="1200">
                <a:effectLst/>
                <a:latin typeface="Calibri" panose="020F0502020204030204" pitchFamily="34" charset="0"/>
                <a:ea typeface="Calibri" panose="020F0502020204030204" pitchFamily="34" charset="0"/>
                <a:cs typeface="Arial" panose="020B0604020202020204" pitchFamily="34" charset="0"/>
              </a:rPr>
              <a:t>as established in 2010 with support of the Ministry of Interior and Safety and Incheon Metropolitan City to promote</a:t>
            </a:r>
            <a:r>
              <a:rPr lang="en-US" sz="1200" b="0" i="0" u="none" strike="noStrike" baseline="0">
                <a:solidFill>
                  <a:srgbClr val="000000"/>
                </a:solidFill>
                <a:latin typeface="Roboto" pitchFamily="2" charset="0"/>
              </a:rPr>
              <a:t> disaster resilient societies and develop a new cadre of professionals in the areas of disaster risk reduction and climate change adaptation</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Calibri" panose="020F0502020204030204" pitchFamily="34" charset="0"/>
                <a:ea typeface="Calibri" panose="020F0502020204030204" pitchFamily="34" charset="0"/>
                <a:cs typeface="Arial" panose="020B0604020202020204" pitchFamily="34" charset="0"/>
              </a:rPr>
              <a:t>This support for international cooperation demonstrates </a:t>
            </a:r>
            <a:r>
              <a:rPr lang="en-US" sz="1200" b="0" i="0">
                <a:solidFill>
                  <a:srgbClr val="242424"/>
                </a:solidFill>
                <a:effectLst/>
                <a:latin typeface="Segoe UI" panose="020B0502040204020203" pitchFamily="34" charset="0"/>
              </a:rPr>
              <a:t>Korea's commitment to international cooperation to share experience and technologies with the international community to reduce disaster risk for humanity (source: </a:t>
            </a:r>
            <a:r>
              <a:rPr lang="en-US" sz="1200" b="0" i="0" u="none" strike="noStrike">
                <a:solidFill>
                  <a:srgbClr val="494B83"/>
                </a:solidFill>
                <a:effectLst/>
                <a:latin typeface="Segoe UI" panose="020B0502040204020203" pitchFamily="34" charset="0"/>
                <a:hlinkClick r:id="rId3" tooltip="https://www.mois.go.kr/eng/sub/a03/internationalcooperation/screen.do"/>
              </a:rPr>
              <a:t>https://www.mois.go.kr/eng/sub/a03/internationalCooperation/screen.do</a:t>
            </a:r>
            <a:r>
              <a:rPr lang="en-US" sz="1200" b="0" i="0">
                <a:solidFill>
                  <a:srgbClr val="242424"/>
                </a:solidFill>
                <a:effectLst/>
                <a:latin typeface="Segoe UI" panose="020B0502040204020203" pitchFamily="34" charset="0"/>
              </a:rPr>
              <a:t>)</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9C25F77-2C29-4B91-BE00-AC9BA1D03E95}" type="slidenum">
              <a:rPr lang="en-GB" smtClean="0"/>
              <a:t>12</a:t>
            </a:fld>
            <a:endParaRPr lang="en-GB"/>
          </a:p>
        </p:txBody>
      </p:sp>
    </p:spTree>
    <p:extLst>
      <p:ext uri="{BB962C8B-B14F-4D97-AF65-F5344CB8AC3E}">
        <p14:creationId xmlns:p14="http://schemas.microsoft.com/office/powerpoint/2010/main" val="140271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[Quickly touch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With this support and together with 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GETI has trained over 15,000 professionals and reached over 40,000 participant in events from 186 countries who have integrated DRR and CC into policies, strategies and plans.</a:t>
            </a:r>
          </a:p>
          <a:p>
            <a:r>
              <a:rPr lang="en-US"/>
              <a:t>During the unprecedented challenges of 2020, brought by the arrival of the COVID-19 pandemic, UNDRR ONEA &amp; GETI extended its role as a trainer online sharing early responses to COVID-19 from China and Korea. </a:t>
            </a:r>
          </a:p>
          <a:p>
            <a:r>
              <a:rPr lang="en-US"/>
              <a:t>As the global hub for the Making Cities Resilient campaign until 2020, UNDRR successfully launched the MCR2030 initiative and to enhance cities ability to know, plan and implement better linking them with a grand partnership for support.</a:t>
            </a:r>
          </a:p>
          <a:p>
            <a:r>
              <a:rPr lang="en-US">
                <a:effectLst/>
                <a:latin typeface="Segoe UI" panose="020B0502040204020203" pitchFamily="34" charset="0"/>
              </a:rPr>
              <a:t>UNDRR led UN Inter-Agency Mission to DPR Korea and will continue supporting risk informed development</a:t>
            </a:r>
          </a:p>
          <a:p>
            <a:r>
              <a:rPr lang="en-US">
                <a:effectLst/>
                <a:latin typeface="Segoe UI" panose="020B0502040204020203" pitchFamily="34" charset="0"/>
              </a:rPr>
              <a:t>Shared best tech for DRR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Segoe UI" panose="020B0502040204020203" pitchFamily="34" charset="0"/>
              </a:rPr>
              <a:t>And here Korea, the </a:t>
            </a:r>
            <a:r>
              <a:rPr lang="en-US" sz="1200" b="1" i="0">
                <a:effectLst/>
                <a:latin typeface="Calibri" panose="020F0502020204030204" pitchFamily="34" charset="0"/>
                <a:cs typeface="Calibri" panose="020F0502020204030204" pitchFamily="34" charset="0"/>
              </a:rPr>
              <a:t>Korean School Safety Programme: Towards a culture of prevention </a:t>
            </a:r>
            <a:r>
              <a:rPr lang="en-US" sz="1200" b="0" i="0">
                <a:effectLst/>
                <a:latin typeface="Calibri" panose="020F0502020204030204" pitchFamily="34" charset="0"/>
                <a:cs typeface="Calibri" panose="020F0502020204030204" pitchFamily="34" charset="0"/>
              </a:rPr>
              <a:t>has reached</a:t>
            </a:r>
            <a:r>
              <a:rPr lang="en-US" sz="1200" i="0">
                <a:effectLst/>
                <a:latin typeface="Calibri" panose="020F0502020204030204" pitchFamily="34" charset="0"/>
                <a:cs typeface="Calibri" panose="020F0502020204030204" pitchFamily="34" charset="0"/>
              </a:rPr>
              <a:t> </a:t>
            </a:r>
            <a:r>
              <a:rPr lang="en-US" i="0">
                <a:effectLst/>
                <a:latin typeface="Calibri" panose="020F0502020204030204" pitchFamily="34" charset="0"/>
                <a:cs typeface="Calibri" panose="020F0502020204030204" pitchFamily="34" charset="0"/>
              </a:rPr>
              <a:t>4,415 students &amp; 2,686 educators since 2011 and been embedded in the national Disaster Safety programme while lessons have importantly been shared globally.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effectLst/>
                <a:latin typeface="Calibri" panose="020F0502020204030204" pitchFamily="34" charset="0"/>
                <a:cs typeface="Calibri" panose="020F0502020204030204" pitchFamily="34" charset="0"/>
              </a:rPr>
              <a:t>Later, we will hear from one Incheon High School student who participated in the programme and shared her knowledge at the </a:t>
            </a:r>
            <a:r>
              <a:rPr lang="en-US" i="0" err="1">
                <a:effectLst/>
                <a:latin typeface="Calibri" panose="020F0502020204030204" pitchFamily="34" charset="0"/>
                <a:cs typeface="Calibri" panose="020F0502020204030204" pitchFamily="34" charset="0"/>
              </a:rPr>
              <a:t>Internatioal</a:t>
            </a:r>
            <a:r>
              <a:rPr lang="en-US" i="0">
                <a:effectLst/>
                <a:latin typeface="Calibri" panose="020F0502020204030204" pitchFamily="34" charset="0"/>
                <a:cs typeface="Calibri" panose="020F0502020204030204" pitchFamily="34" charset="0"/>
              </a:rPr>
              <a:t> Tsunami Awareness Day in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effectLst/>
              <a:latin typeface="Calibri" panose="020F0502020204030204" pitchFamily="34" charset="0"/>
              <a:cs typeface="Calibri" panose="020F0502020204030204" pitchFamily="34" charset="0"/>
            </a:endParaRPr>
          </a:p>
          <a:p>
            <a:r>
              <a:rPr lang="en-US"/>
              <a:t>All of this promotes multilateral climate and disaster risk reduction action.</a:t>
            </a:r>
          </a:p>
          <a:p>
            <a:endParaRPr lang="en-US"/>
          </a:p>
          <a:p>
            <a:r>
              <a:rPr lang="en-US"/>
              <a:t>Thank you.</a:t>
            </a:r>
            <a:endParaRPr lang="en-GB"/>
          </a:p>
        </p:txBody>
      </p:sp>
      <p:sp>
        <p:nvSpPr>
          <p:cNvPr id="4" name="Slide Number Placeholder 3"/>
          <p:cNvSpPr>
            <a:spLocks noGrp="1"/>
          </p:cNvSpPr>
          <p:nvPr>
            <p:ph type="sldNum" sz="quarter" idx="5"/>
          </p:nvPr>
        </p:nvSpPr>
        <p:spPr/>
        <p:txBody>
          <a:bodyPr/>
          <a:lstStyle/>
          <a:p>
            <a:fld id="{69C25F77-2C29-4B91-BE00-AC9BA1D03E95}" type="slidenum">
              <a:rPr lang="en-GB" smtClean="0"/>
              <a:t>13</a:t>
            </a:fld>
            <a:endParaRPr lang="en-GB"/>
          </a:p>
        </p:txBody>
      </p:sp>
    </p:spTree>
    <p:extLst>
      <p:ext uri="{BB962C8B-B14F-4D97-AF65-F5344CB8AC3E}">
        <p14:creationId xmlns:p14="http://schemas.microsoft.com/office/powerpoint/2010/main" val="149268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D6A2-8740-CC4B-848B-2116765EC7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R"/>
          </a:p>
        </p:txBody>
      </p:sp>
      <p:sp>
        <p:nvSpPr>
          <p:cNvPr id="3" name="Subtitle 2">
            <a:extLst>
              <a:ext uri="{FF2B5EF4-FFF2-40B4-BE49-F238E27FC236}">
                <a16:creationId xmlns:a16="http://schemas.microsoft.com/office/drawing/2014/main" id="{C0A9E703-87C1-2A44-85AF-231147DBB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R"/>
          </a:p>
        </p:txBody>
      </p:sp>
      <p:sp>
        <p:nvSpPr>
          <p:cNvPr id="4" name="Date Placeholder 3">
            <a:extLst>
              <a:ext uri="{FF2B5EF4-FFF2-40B4-BE49-F238E27FC236}">
                <a16:creationId xmlns:a16="http://schemas.microsoft.com/office/drawing/2014/main" id="{3D9FBDC9-8FE2-824A-8D43-5B5CF2C44BFC}"/>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171137DC-2889-F64D-8F1B-95C61225C71E}"/>
              </a:ext>
            </a:extLst>
          </p:cNvPr>
          <p:cNvSpPr>
            <a:spLocks noGrp="1"/>
          </p:cNvSpPr>
          <p:nvPr>
            <p:ph type="ftr" sz="quarter" idx="11"/>
          </p:nvPr>
        </p:nvSpPr>
        <p:spPr/>
        <p:txBody>
          <a:bodyPr/>
          <a:lstStyle/>
          <a:p>
            <a:endParaRPr lang="en-KR"/>
          </a:p>
        </p:txBody>
      </p:sp>
      <p:sp>
        <p:nvSpPr>
          <p:cNvPr id="6" name="Slide Number Placeholder 5">
            <a:extLst>
              <a:ext uri="{FF2B5EF4-FFF2-40B4-BE49-F238E27FC236}">
                <a16:creationId xmlns:a16="http://schemas.microsoft.com/office/drawing/2014/main" id="{F9AFE56D-D4E6-EC4C-9E4F-56AD796D150F}"/>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55585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87A0-DF5C-5648-9185-2956E2F190B9}"/>
              </a:ext>
            </a:extLst>
          </p:cNvPr>
          <p:cNvSpPr>
            <a:spLocks noGrp="1"/>
          </p:cNvSpPr>
          <p:nvPr>
            <p:ph type="title"/>
          </p:nvPr>
        </p:nvSpPr>
        <p:spPr/>
        <p:txBody>
          <a:bodyPr/>
          <a:lstStyle/>
          <a:p>
            <a:r>
              <a:rPr lang="en-US"/>
              <a:t>Click to edit Master title style</a:t>
            </a:r>
            <a:endParaRPr lang="en-KR"/>
          </a:p>
        </p:txBody>
      </p:sp>
      <p:sp>
        <p:nvSpPr>
          <p:cNvPr id="3" name="Vertical Text Placeholder 2">
            <a:extLst>
              <a:ext uri="{FF2B5EF4-FFF2-40B4-BE49-F238E27FC236}">
                <a16:creationId xmlns:a16="http://schemas.microsoft.com/office/drawing/2014/main" id="{64C3E24F-17CD-A24B-A059-0B7DF82D66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Date Placeholder 3">
            <a:extLst>
              <a:ext uri="{FF2B5EF4-FFF2-40B4-BE49-F238E27FC236}">
                <a16:creationId xmlns:a16="http://schemas.microsoft.com/office/drawing/2014/main" id="{104F2E62-5518-414E-881A-4764889A09DF}"/>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531A5A46-115C-9745-B833-C3155D4A1555}"/>
              </a:ext>
            </a:extLst>
          </p:cNvPr>
          <p:cNvSpPr>
            <a:spLocks noGrp="1"/>
          </p:cNvSpPr>
          <p:nvPr>
            <p:ph type="ftr" sz="quarter" idx="11"/>
          </p:nvPr>
        </p:nvSpPr>
        <p:spPr/>
        <p:txBody>
          <a:bodyPr/>
          <a:lstStyle/>
          <a:p>
            <a:endParaRPr lang="en-KR"/>
          </a:p>
        </p:txBody>
      </p:sp>
      <p:sp>
        <p:nvSpPr>
          <p:cNvPr id="6" name="Slide Number Placeholder 5">
            <a:extLst>
              <a:ext uri="{FF2B5EF4-FFF2-40B4-BE49-F238E27FC236}">
                <a16:creationId xmlns:a16="http://schemas.microsoft.com/office/drawing/2014/main" id="{BD146773-F9BF-3F46-AB4F-306B2A3F66EB}"/>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202717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B38C98-8971-1B4F-BDC2-25F9ACDEC3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R"/>
          </a:p>
        </p:txBody>
      </p:sp>
      <p:sp>
        <p:nvSpPr>
          <p:cNvPr id="3" name="Vertical Text Placeholder 2">
            <a:extLst>
              <a:ext uri="{FF2B5EF4-FFF2-40B4-BE49-F238E27FC236}">
                <a16:creationId xmlns:a16="http://schemas.microsoft.com/office/drawing/2014/main" id="{072CFCBF-1BD2-7C44-8851-97691D413E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Date Placeholder 3">
            <a:extLst>
              <a:ext uri="{FF2B5EF4-FFF2-40B4-BE49-F238E27FC236}">
                <a16:creationId xmlns:a16="http://schemas.microsoft.com/office/drawing/2014/main" id="{734F57B4-3DC7-1A4F-B51B-5D3C93BBFDF7}"/>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1A8133EF-B34F-9C4A-9D39-4EFA25700A2B}"/>
              </a:ext>
            </a:extLst>
          </p:cNvPr>
          <p:cNvSpPr>
            <a:spLocks noGrp="1"/>
          </p:cNvSpPr>
          <p:nvPr>
            <p:ph type="ftr" sz="quarter" idx="11"/>
          </p:nvPr>
        </p:nvSpPr>
        <p:spPr/>
        <p:txBody>
          <a:bodyPr/>
          <a:lstStyle/>
          <a:p>
            <a:endParaRPr lang="en-KR"/>
          </a:p>
        </p:txBody>
      </p:sp>
      <p:sp>
        <p:nvSpPr>
          <p:cNvPr id="6" name="Slide Number Placeholder 5">
            <a:extLst>
              <a:ext uri="{FF2B5EF4-FFF2-40B4-BE49-F238E27FC236}">
                <a16:creationId xmlns:a16="http://schemas.microsoft.com/office/drawing/2014/main" id="{AF6CC037-FB9B-8646-963F-FE942A3277AF}"/>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375471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8067-E48F-614D-8F3F-A30C4FE24259}"/>
              </a:ext>
            </a:extLst>
          </p:cNvPr>
          <p:cNvSpPr>
            <a:spLocks noGrp="1"/>
          </p:cNvSpPr>
          <p:nvPr>
            <p:ph type="title"/>
          </p:nvPr>
        </p:nvSpPr>
        <p:spPr/>
        <p:txBody>
          <a:bodyPr/>
          <a:lstStyle/>
          <a:p>
            <a:r>
              <a:rPr lang="en-US"/>
              <a:t>Click to edit Master title style</a:t>
            </a:r>
            <a:endParaRPr lang="en-KR"/>
          </a:p>
        </p:txBody>
      </p:sp>
      <p:sp>
        <p:nvSpPr>
          <p:cNvPr id="3" name="Content Placeholder 2">
            <a:extLst>
              <a:ext uri="{FF2B5EF4-FFF2-40B4-BE49-F238E27FC236}">
                <a16:creationId xmlns:a16="http://schemas.microsoft.com/office/drawing/2014/main" id="{2570601E-3C8E-B54F-8F54-9217527392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Date Placeholder 3">
            <a:extLst>
              <a:ext uri="{FF2B5EF4-FFF2-40B4-BE49-F238E27FC236}">
                <a16:creationId xmlns:a16="http://schemas.microsoft.com/office/drawing/2014/main" id="{32732A4E-9FB5-414E-8760-7E4228A4C0C0}"/>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3450AFCB-9E3E-534D-92D4-6BC9F3DA7C68}"/>
              </a:ext>
            </a:extLst>
          </p:cNvPr>
          <p:cNvSpPr>
            <a:spLocks noGrp="1"/>
          </p:cNvSpPr>
          <p:nvPr>
            <p:ph type="ftr" sz="quarter" idx="11"/>
          </p:nvPr>
        </p:nvSpPr>
        <p:spPr/>
        <p:txBody>
          <a:bodyPr/>
          <a:lstStyle/>
          <a:p>
            <a:endParaRPr lang="en-KR"/>
          </a:p>
        </p:txBody>
      </p:sp>
      <p:sp>
        <p:nvSpPr>
          <p:cNvPr id="6" name="Slide Number Placeholder 5">
            <a:extLst>
              <a:ext uri="{FF2B5EF4-FFF2-40B4-BE49-F238E27FC236}">
                <a16:creationId xmlns:a16="http://schemas.microsoft.com/office/drawing/2014/main" id="{8A805F15-B9C9-D94E-984C-69565EB61291}"/>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397484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8428-17A0-B04B-B388-E70B41FEAC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R"/>
          </a:p>
        </p:txBody>
      </p:sp>
      <p:sp>
        <p:nvSpPr>
          <p:cNvPr id="3" name="Text Placeholder 2">
            <a:extLst>
              <a:ext uri="{FF2B5EF4-FFF2-40B4-BE49-F238E27FC236}">
                <a16:creationId xmlns:a16="http://schemas.microsoft.com/office/drawing/2014/main" id="{EE125933-EF99-3C44-AF68-D09FA13ADB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53A74-5CE9-3249-9660-5B479C3FA50C}"/>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FE944265-0732-1A4C-9377-4388028ED04E}"/>
              </a:ext>
            </a:extLst>
          </p:cNvPr>
          <p:cNvSpPr>
            <a:spLocks noGrp="1"/>
          </p:cNvSpPr>
          <p:nvPr>
            <p:ph type="ftr" sz="quarter" idx="11"/>
          </p:nvPr>
        </p:nvSpPr>
        <p:spPr/>
        <p:txBody>
          <a:bodyPr/>
          <a:lstStyle/>
          <a:p>
            <a:endParaRPr lang="en-KR"/>
          </a:p>
        </p:txBody>
      </p:sp>
      <p:sp>
        <p:nvSpPr>
          <p:cNvPr id="6" name="Slide Number Placeholder 5">
            <a:extLst>
              <a:ext uri="{FF2B5EF4-FFF2-40B4-BE49-F238E27FC236}">
                <a16:creationId xmlns:a16="http://schemas.microsoft.com/office/drawing/2014/main" id="{1F0A8390-5621-5D42-8844-1D4DBC7C5E48}"/>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383234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12AF-F7D4-2E44-846B-41D2B6FD36F9}"/>
              </a:ext>
            </a:extLst>
          </p:cNvPr>
          <p:cNvSpPr>
            <a:spLocks noGrp="1"/>
          </p:cNvSpPr>
          <p:nvPr>
            <p:ph type="title"/>
          </p:nvPr>
        </p:nvSpPr>
        <p:spPr/>
        <p:txBody>
          <a:bodyPr/>
          <a:lstStyle/>
          <a:p>
            <a:r>
              <a:rPr lang="en-US"/>
              <a:t>Click to edit Master title style</a:t>
            </a:r>
            <a:endParaRPr lang="en-KR"/>
          </a:p>
        </p:txBody>
      </p:sp>
      <p:sp>
        <p:nvSpPr>
          <p:cNvPr id="3" name="Content Placeholder 2">
            <a:extLst>
              <a:ext uri="{FF2B5EF4-FFF2-40B4-BE49-F238E27FC236}">
                <a16:creationId xmlns:a16="http://schemas.microsoft.com/office/drawing/2014/main" id="{45C69095-0CF9-7F45-96D9-829FDE72CE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Content Placeholder 3">
            <a:extLst>
              <a:ext uri="{FF2B5EF4-FFF2-40B4-BE49-F238E27FC236}">
                <a16:creationId xmlns:a16="http://schemas.microsoft.com/office/drawing/2014/main" id="{90ECDC54-C4B6-FB48-A699-60A066A6B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5" name="Date Placeholder 4">
            <a:extLst>
              <a:ext uri="{FF2B5EF4-FFF2-40B4-BE49-F238E27FC236}">
                <a16:creationId xmlns:a16="http://schemas.microsoft.com/office/drawing/2014/main" id="{E2B75894-4A17-1A48-84F9-F1CF5C815E54}"/>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6" name="Footer Placeholder 5">
            <a:extLst>
              <a:ext uri="{FF2B5EF4-FFF2-40B4-BE49-F238E27FC236}">
                <a16:creationId xmlns:a16="http://schemas.microsoft.com/office/drawing/2014/main" id="{7FDA5B9E-2C95-1F43-BB96-C4171DE5DF94}"/>
              </a:ext>
            </a:extLst>
          </p:cNvPr>
          <p:cNvSpPr>
            <a:spLocks noGrp="1"/>
          </p:cNvSpPr>
          <p:nvPr>
            <p:ph type="ftr" sz="quarter" idx="11"/>
          </p:nvPr>
        </p:nvSpPr>
        <p:spPr/>
        <p:txBody>
          <a:bodyPr/>
          <a:lstStyle/>
          <a:p>
            <a:endParaRPr lang="en-KR"/>
          </a:p>
        </p:txBody>
      </p:sp>
      <p:sp>
        <p:nvSpPr>
          <p:cNvPr id="7" name="Slide Number Placeholder 6">
            <a:extLst>
              <a:ext uri="{FF2B5EF4-FFF2-40B4-BE49-F238E27FC236}">
                <a16:creationId xmlns:a16="http://schemas.microsoft.com/office/drawing/2014/main" id="{51F10D49-F6D4-6A49-A0AD-68E52551310E}"/>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1362748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3DBA-1EF0-0246-9B21-395B11EFD130}"/>
              </a:ext>
            </a:extLst>
          </p:cNvPr>
          <p:cNvSpPr>
            <a:spLocks noGrp="1"/>
          </p:cNvSpPr>
          <p:nvPr>
            <p:ph type="title"/>
          </p:nvPr>
        </p:nvSpPr>
        <p:spPr>
          <a:xfrm>
            <a:off x="839788" y="365125"/>
            <a:ext cx="10515600" cy="1325563"/>
          </a:xfrm>
        </p:spPr>
        <p:txBody>
          <a:bodyPr/>
          <a:lstStyle/>
          <a:p>
            <a:r>
              <a:rPr lang="en-US"/>
              <a:t>Click to edit Master title style</a:t>
            </a:r>
            <a:endParaRPr lang="en-KR"/>
          </a:p>
        </p:txBody>
      </p:sp>
      <p:sp>
        <p:nvSpPr>
          <p:cNvPr id="3" name="Text Placeholder 2">
            <a:extLst>
              <a:ext uri="{FF2B5EF4-FFF2-40B4-BE49-F238E27FC236}">
                <a16:creationId xmlns:a16="http://schemas.microsoft.com/office/drawing/2014/main" id="{962E3978-3F8A-964C-B653-867BAB0974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DFF95-25AE-324F-901B-A4EF3F21BC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5" name="Text Placeholder 4">
            <a:extLst>
              <a:ext uri="{FF2B5EF4-FFF2-40B4-BE49-F238E27FC236}">
                <a16:creationId xmlns:a16="http://schemas.microsoft.com/office/drawing/2014/main" id="{7D769616-5579-B64E-8CD2-6D48E683C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E3E42E-F4EC-D949-B4DD-A90C1A66FD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7" name="Date Placeholder 6">
            <a:extLst>
              <a:ext uri="{FF2B5EF4-FFF2-40B4-BE49-F238E27FC236}">
                <a16:creationId xmlns:a16="http://schemas.microsoft.com/office/drawing/2014/main" id="{71FD5C41-F3E8-FF4D-9898-B2D098E6663E}"/>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8" name="Footer Placeholder 7">
            <a:extLst>
              <a:ext uri="{FF2B5EF4-FFF2-40B4-BE49-F238E27FC236}">
                <a16:creationId xmlns:a16="http://schemas.microsoft.com/office/drawing/2014/main" id="{3CE9D444-5DDD-E844-820C-3AB2A4EB2E9D}"/>
              </a:ext>
            </a:extLst>
          </p:cNvPr>
          <p:cNvSpPr>
            <a:spLocks noGrp="1"/>
          </p:cNvSpPr>
          <p:nvPr>
            <p:ph type="ftr" sz="quarter" idx="11"/>
          </p:nvPr>
        </p:nvSpPr>
        <p:spPr/>
        <p:txBody>
          <a:bodyPr/>
          <a:lstStyle/>
          <a:p>
            <a:endParaRPr lang="en-KR"/>
          </a:p>
        </p:txBody>
      </p:sp>
      <p:sp>
        <p:nvSpPr>
          <p:cNvPr id="9" name="Slide Number Placeholder 8">
            <a:extLst>
              <a:ext uri="{FF2B5EF4-FFF2-40B4-BE49-F238E27FC236}">
                <a16:creationId xmlns:a16="http://schemas.microsoft.com/office/drawing/2014/main" id="{71995C2B-1B23-2341-980A-8C16EEEE7363}"/>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167638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3A6B-3075-7340-AE83-A9A80AEEC6D3}"/>
              </a:ext>
            </a:extLst>
          </p:cNvPr>
          <p:cNvSpPr>
            <a:spLocks noGrp="1"/>
          </p:cNvSpPr>
          <p:nvPr>
            <p:ph type="title"/>
          </p:nvPr>
        </p:nvSpPr>
        <p:spPr/>
        <p:txBody>
          <a:bodyPr/>
          <a:lstStyle/>
          <a:p>
            <a:r>
              <a:rPr lang="en-US"/>
              <a:t>Click to edit Master title style</a:t>
            </a:r>
            <a:endParaRPr lang="en-KR"/>
          </a:p>
        </p:txBody>
      </p:sp>
      <p:sp>
        <p:nvSpPr>
          <p:cNvPr id="3" name="Date Placeholder 2">
            <a:extLst>
              <a:ext uri="{FF2B5EF4-FFF2-40B4-BE49-F238E27FC236}">
                <a16:creationId xmlns:a16="http://schemas.microsoft.com/office/drawing/2014/main" id="{F307557B-1127-514F-8612-FBDCF0F27D8F}"/>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4" name="Footer Placeholder 3">
            <a:extLst>
              <a:ext uri="{FF2B5EF4-FFF2-40B4-BE49-F238E27FC236}">
                <a16:creationId xmlns:a16="http://schemas.microsoft.com/office/drawing/2014/main" id="{30F23B14-2267-BA4C-9E0F-6A85B5D2A695}"/>
              </a:ext>
            </a:extLst>
          </p:cNvPr>
          <p:cNvSpPr>
            <a:spLocks noGrp="1"/>
          </p:cNvSpPr>
          <p:nvPr>
            <p:ph type="ftr" sz="quarter" idx="11"/>
          </p:nvPr>
        </p:nvSpPr>
        <p:spPr/>
        <p:txBody>
          <a:bodyPr/>
          <a:lstStyle/>
          <a:p>
            <a:endParaRPr lang="en-KR"/>
          </a:p>
        </p:txBody>
      </p:sp>
      <p:sp>
        <p:nvSpPr>
          <p:cNvPr id="5" name="Slide Number Placeholder 4">
            <a:extLst>
              <a:ext uri="{FF2B5EF4-FFF2-40B4-BE49-F238E27FC236}">
                <a16:creationId xmlns:a16="http://schemas.microsoft.com/office/drawing/2014/main" id="{8DC14D40-F9EF-8047-8436-5F074058816F}"/>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22537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0DFDF-F9A7-0D42-8BB5-55CA6358EC95}"/>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3" name="Footer Placeholder 2">
            <a:extLst>
              <a:ext uri="{FF2B5EF4-FFF2-40B4-BE49-F238E27FC236}">
                <a16:creationId xmlns:a16="http://schemas.microsoft.com/office/drawing/2014/main" id="{16ECAAA6-F15A-DF4D-9BA8-2B737C719074}"/>
              </a:ext>
            </a:extLst>
          </p:cNvPr>
          <p:cNvSpPr>
            <a:spLocks noGrp="1"/>
          </p:cNvSpPr>
          <p:nvPr>
            <p:ph type="ftr" sz="quarter" idx="11"/>
          </p:nvPr>
        </p:nvSpPr>
        <p:spPr/>
        <p:txBody>
          <a:bodyPr/>
          <a:lstStyle/>
          <a:p>
            <a:endParaRPr lang="en-KR"/>
          </a:p>
        </p:txBody>
      </p:sp>
      <p:sp>
        <p:nvSpPr>
          <p:cNvPr id="4" name="Slide Number Placeholder 3">
            <a:extLst>
              <a:ext uri="{FF2B5EF4-FFF2-40B4-BE49-F238E27FC236}">
                <a16:creationId xmlns:a16="http://schemas.microsoft.com/office/drawing/2014/main" id="{3C01CA1A-5FFD-8A4A-B15D-CDA1AC9A2387}"/>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422344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6B11-ABC2-4D41-9BEF-F8CA5469C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R"/>
          </a:p>
        </p:txBody>
      </p:sp>
      <p:sp>
        <p:nvSpPr>
          <p:cNvPr id="3" name="Content Placeholder 2">
            <a:extLst>
              <a:ext uri="{FF2B5EF4-FFF2-40B4-BE49-F238E27FC236}">
                <a16:creationId xmlns:a16="http://schemas.microsoft.com/office/drawing/2014/main" id="{96D19837-50DB-5649-9810-C7C111BF43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Text Placeholder 3">
            <a:extLst>
              <a:ext uri="{FF2B5EF4-FFF2-40B4-BE49-F238E27FC236}">
                <a16:creationId xmlns:a16="http://schemas.microsoft.com/office/drawing/2014/main" id="{82D3601A-9280-E345-9C35-96F555011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3040F-094D-C843-AFC2-ECEF25E4CC6F}"/>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6" name="Footer Placeholder 5">
            <a:extLst>
              <a:ext uri="{FF2B5EF4-FFF2-40B4-BE49-F238E27FC236}">
                <a16:creationId xmlns:a16="http://schemas.microsoft.com/office/drawing/2014/main" id="{54ABEE46-5F03-9C4B-B1EB-6CD9E4D42EA6}"/>
              </a:ext>
            </a:extLst>
          </p:cNvPr>
          <p:cNvSpPr>
            <a:spLocks noGrp="1"/>
          </p:cNvSpPr>
          <p:nvPr>
            <p:ph type="ftr" sz="quarter" idx="11"/>
          </p:nvPr>
        </p:nvSpPr>
        <p:spPr/>
        <p:txBody>
          <a:bodyPr/>
          <a:lstStyle/>
          <a:p>
            <a:endParaRPr lang="en-KR"/>
          </a:p>
        </p:txBody>
      </p:sp>
      <p:sp>
        <p:nvSpPr>
          <p:cNvPr id="7" name="Slide Number Placeholder 6">
            <a:extLst>
              <a:ext uri="{FF2B5EF4-FFF2-40B4-BE49-F238E27FC236}">
                <a16:creationId xmlns:a16="http://schemas.microsoft.com/office/drawing/2014/main" id="{B11588F7-8C28-E747-A0AF-10EE1754A93B}"/>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290113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F4CD0-7767-7040-9D09-280CAF704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R"/>
          </a:p>
        </p:txBody>
      </p:sp>
      <p:sp>
        <p:nvSpPr>
          <p:cNvPr id="3" name="Picture Placeholder 2">
            <a:extLst>
              <a:ext uri="{FF2B5EF4-FFF2-40B4-BE49-F238E27FC236}">
                <a16:creationId xmlns:a16="http://schemas.microsoft.com/office/drawing/2014/main" id="{367B1878-04B8-4F4A-8477-4702B87EB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R"/>
          </a:p>
        </p:txBody>
      </p:sp>
      <p:sp>
        <p:nvSpPr>
          <p:cNvPr id="4" name="Text Placeholder 3">
            <a:extLst>
              <a:ext uri="{FF2B5EF4-FFF2-40B4-BE49-F238E27FC236}">
                <a16:creationId xmlns:a16="http://schemas.microsoft.com/office/drawing/2014/main" id="{EBA90700-5D10-A046-A2DB-14C3BA1C6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7ACBC-B0F0-7A47-9FFB-1632F551E827}"/>
              </a:ext>
            </a:extLst>
          </p:cNvPr>
          <p:cNvSpPr>
            <a:spLocks noGrp="1"/>
          </p:cNvSpPr>
          <p:nvPr>
            <p:ph type="dt" sz="half" idx="10"/>
          </p:nvPr>
        </p:nvSpPr>
        <p:spPr/>
        <p:txBody>
          <a:bodyPr/>
          <a:lstStyle/>
          <a:p>
            <a:fld id="{B54D3738-3E71-D748-A327-22F6E6392221}" type="datetimeFigureOut">
              <a:rPr lang="en-KR" smtClean="0"/>
              <a:t>10/21/2021</a:t>
            </a:fld>
            <a:endParaRPr lang="en-KR"/>
          </a:p>
        </p:txBody>
      </p:sp>
      <p:sp>
        <p:nvSpPr>
          <p:cNvPr id="6" name="Footer Placeholder 5">
            <a:extLst>
              <a:ext uri="{FF2B5EF4-FFF2-40B4-BE49-F238E27FC236}">
                <a16:creationId xmlns:a16="http://schemas.microsoft.com/office/drawing/2014/main" id="{2477BE81-9978-B642-AFF3-206912615E33}"/>
              </a:ext>
            </a:extLst>
          </p:cNvPr>
          <p:cNvSpPr>
            <a:spLocks noGrp="1"/>
          </p:cNvSpPr>
          <p:nvPr>
            <p:ph type="ftr" sz="quarter" idx="11"/>
          </p:nvPr>
        </p:nvSpPr>
        <p:spPr/>
        <p:txBody>
          <a:bodyPr/>
          <a:lstStyle/>
          <a:p>
            <a:endParaRPr lang="en-KR"/>
          </a:p>
        </p:txBody>
      </p:sp>
      <p:sp>
        <p:nvSpPr>
          <p:cNvPr id="7" name="Slide Number Placeholder 6">
            <a:extLst>
              <a:ext uri="{FF2B5EF4-FFF2-40B4-BE49-F238E27FC236}">
                <a16:creationId xmlns:a16="http://schemas.microsoft.com/office/drawing/2014/main" id="{F8C9605B-652B-034A-A5DC-98EE478B2CA3}"/>
              </a:ext>
            </a:extLst>
          </p:cNvPr>
          <p:cNvSpPr>
            <a:spLocks noGrp="1"/>
          </p:cNvSpPr>
          <p:nvPr>
            <p:ph type="sldNum" sz="quarter" idx="12"/>
          </p:nvPr>
        </p:nvSpPr>
        <p:spPr/>
        <p:txBody>
          <a:bodyPr/>
          <a:lstStyle/>
          <a:p>
            <a:fld id="{2FAFA8E7-C801-0C41-9D6A-01BCCEBF11F4}" type="slidenum">
              <a:rPr lang="en-KR" smtClean="0"/>
              <a:t>‹#›</a:t>
            </a:fld>
            <a:endParaRPr lang="en-KR"/>
          </a:p>
        </p:txBody>
      </p:sp>
    </p:spTree>
    <p:extLst>
      <p:ext uri="{BB962C8B-B14F-4D97-AF65-F5344CB8AC3E}">
        <p14:creationId xmlns:p14="http://schemas.microsoft.com/office/powerpoint/2010/main" val="363169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99781-9067-374E-A1E1-CDAA80F45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R"/>
          </a:p>
        </p:txBody>
      </p:sp>
      <p:sp>
        <p:nvSpPr>
          <p:cNvPr id="3" name="Text Placeholder 2">
            <a:extLst>
              <a:ext uri="{FF2B5EF4-FFF2-40B4-BE49-F238E27FC236}">
                <a16:creationId xmlns:a16="http://schemas.microsoft.com/office/drawing/2014/main" id="{FCD5F2D7-8D00-ED44-B1B0-EB54DF168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R"/>
          </a:p>
        </p:txBody>
      </p:sp>
      <p:sp>
        <p:nvSpPr>
          <p:cNvPr id="4" name="Date Placeholder 3">
            <a:extLst>
              <a:ext uri="{FF2B5EF4-FFF2-40B4-BE49-F238E27FC236}">
                <a16:creationId xmlns:a16="http://schemas.microsoft.com/office/drawing/2014/main" id="{1A2BFFC2-A4F1-C64F-8610-F91B03D43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D3738-3E71-D748-A327-22F6E6392221}" type="datetimeFigureOut">
              <a:rPr lang="en-KR" smtClean="0"/>
              <a:t>10/21/2021</a:t>
            </a:fld>
            <a:endParaRPr lang="en-KR"/>
          </a:p>
        </p:txBody>
      </p:sp>
      <p:sp>
        <p:nvSpPr>
          <p:cNvPr id="5" name="Footer Placeholder 4">
            <a:extLst>
              <a:ext uri="{FF2B5EF4-FFF2-40B4-BE49-F238E27FC236}">
                <a16:creationId xmlns:a16="http://schemas.microsoft.com/office/drawing/2014/main" id="{A948D7EA-62BF-844F-B489-850F63AA2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R"/>
          </a:p>
        </p:txBody>
      </p:sp>
      <p:sp>
        <p:nvSpPr>
          <p:cNvPr id="6" name="Slide Number Placeholder 5">
            <a:extLst>
              <a:ext uri="{FF2B5EF4-FFF2-40B4-BE49-F238E27FC236}">
                <a16:creationId xmlns:a16="http://schemas.microsoft.com/office/drawing/2014/main" id="{13D818E2-8672-5846-9710-5DDC19739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FA8E7-C801-0C41-9D6A-01BCCEBF11F4}" type="slidenum">
              <a:rPr lang="en-KR" smtClean="0"/>
              <a:t>‹#›</a:t>
            </a:fld>
            <a:endParaRPr lang="en-KR"/>
          </a:p>
        </p:txBody>
      </p:sp>
    </p:spTree>
    <p:extLst>
      <p:ext uri="{BB962C8B-B14F-4D97-AF65-F5344CB8AC3E}">
        <p14:creationId xmlns:p14="http://schemas.microsoft.com/office/powerpoint/2010/main" val="129108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4.png"/><Relationship Id="rId4" Type="http://schemas.openxmlformats.org/officeDocument/2006/relationships/diagramLayout" Target="../diagrams/layout3.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6.png"/><Relationship Id="rId5" Type="http://schemas.openxmlformats.org/officeDocument/2006/relationships/diagramQuickStyle" Target="../diagrams/quickStyle4.xml"/><Relationship Id="rId10" Type="http://schemas.openxmlformats.org/officeDocument/2006/relationships/image" Target="../media/image35.jpeg"/><Relationship Id="rId4" Type="http://schemas.openxmlformats.org/officeDocument/2006/relationships/diagramLayout" Target="../diagrams/layout4.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8.jpeg"/><Relationship Id="rId4" Type="http://schemas.openxmlformats.org/officeDocument/2006/relationships/diagramLayout" Target="../diagrams/layout5.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hyperlink" Target="mailto:Ning.liu@un.org"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0.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jpeg"/><Relationship Id="rId5" Type="http://schemas.openxmlformats.org/officeDocument/2006/relationships/image" Target="../media/image48.jpeg"/><Relationship Id="rId4" Type="http://schemas.openxmlformats.org/officeDocument/2006/relationships/image" Target="../media/image1.jpe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Colors" Target="../diagrams/colors8.xml"/><Relationship Id="rId3" Type="http://schemas.openxmlformats.org/officeDocument/2006/relationships/image" Target="../media/image1.jpeg"/><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QuickStyle" Target="../diagrams/quickStyle8.xml"/><Relationship Id="rId2" Type="http://schemas.openxmlformats.org/officeDocument/2006/relationships/notesSlide" Target="../notesSlides/notesSlide11.xml"/><Relationship Id="rId16" Type="http://schemas.openxmlformats.org/officeDocument/2006/relationships/diagramLayout" Target="../diagrams/layout8.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diagramData" Target="../diagrams/data8.xml"/><Relationship Id="rId10" Type="http://schemas.openxmlformats.org/officeDocument/2006/relationships/diagramData" Target="../diagrams/data7.xml"/><Relationship Id="rId19" Type="http://schemas.microsoft.com/office/2007/relationships/diagramDrawing" Target="../diagrams/drawing8.xml"/><Relationship Id="rId4" Type="http://schemas.openxmlformats.org/officeDocument/2006/relationships/image" Target="../media/image53.png"/><Relationship Id="rId9" Type="http://schemas.microsoft.com/office/2007/relationships/diagramDrawing" Target="../diagrams/drawing6.xml"/><Relationship Id="rId14"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eg"/><Relationship Id="rId7" Type="http://schemas.microsoft.com/office/2007/relationships/hdphoto" Target="../media/hdphoto2.wdp"/><Relationship Id="rId12"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0.png"/><Relationship Id="rId5" Type="http://schemas.microsoft.com/office/2007/relationships/hdphoto" Target="../media/hdphoto1.wdp"/><Relationship Id="rId10" Type="http://schemas.openxmlformats.org/officeDocument/2006/relationships/hyperlink" Target="https://www.fao.org/technical-cooperation-programme/in-focus-results/en/" TargetMode="External"/><Relationship Id="rId4" Type="http://schemas.openxmlformats.org/officeDocument/2006/relationships/image" Target="../media/image67.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9.wmf"/><Relationship Id="rId5" Type="http://schemas.openxmlformats.org/officeDocument/2006/relationships/oleObject" Target="../embeddings/oleObject2.bin"/><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jpeg"/><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chart" Target="../charts/chart2.xml"/><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oleObject" Target="../embeddings/oleObject3.bin"/><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image" Target="../media/image10.gif"/><Relationship Id="rId12" Type="http://schemas.openxmlformats.org/officeDocument/2006/relationships/diagramQuickStyle" Target="../diagrams/quickStyle2.xml"/><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diagramLayout" Target="../diagrams/layout2.xml"/><Relationship Id="rId5" Type="http://schemas.openxmlformats.org/officeDocument/2006/relationships/image" Target="../media/image8.png"/><Relationship Id="rId15" Type="http://schemas.openxmlformats.org/officeDocument/2006/relationships/image" Target="../media/image2.gif"/><Relationship Id="rId10" Type="http://schemas.openxmlformats.org/officeDocument/2006/relationships/diagramData" Target="../diagrams/data2.xml"/><Relationship Id="rId4" Type="http://schemas.openxmlformats.org/officeDocument/2006/relationships/image" Target="../media/image7.gif"/><Relationship Id="rId9" Type="http://schemas.openxmlformats.org/officeDocument/2006/relationships/image" Target="../media/image12.jpeg"/><Relationship Id="rId14" Type="http://schemas.microsoft.com/office/2007/relationships/diagramDrawing" Target="../diagrams/drawing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5.pn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1479516" y="2209758"/>
            <a:ext cx="9144000" cy="1938471"/>
          </a:xfrm>
        </p:spPr>
        <p:txBody>
          <a:bodyPr>
            <a:normAutofit fontScale="90000"/>
          </a:bodyPr>
          <a:lstStyle/>
          <a:p>
            <a:r>
              <a:rPr lang="en-US" sz="3500" b="1">
                <a:latin typeface="Tahoma" panose="020B0604030504040204" pitchFamily="34" charset="0"/>
                <a:ea typeface="Tahoma" panose="020B0604030504040204" pitchFamily="34" charset="0"/>
                <a:cs typeface="Tahoma" panose="020B0604030504040204" pitchFamily="34" charset="0"/>
              </a:rPr>
              <a:t>United Nations Economic and Social Commission for Asia and the Pacific</a:t>
            </a:r>
            <a:br>
              <a:rPr lang="en-US" sz="3500" b="1">
                <a:latin typeface="Tahoma" panose="020B0604030504040204" pitchFamily="34" charset="0"/>
                <a:ea typeface="Tahoma" panose="020B0604030504040204" pitchFamily="34" charset="0"/>
                <a:cs typeface="Tahoma" panose="020B0604030504040204" pitchFamily="34" charset="0"/>
              </a:rPr>
            </a:br>
            <a:br>
              <a:rPr lang="en-US" sz="3500" b="1">
                <a:latin typeface="Tahoma" panose="020B0604030504040204" pitchFamily="34" charset="0"/>
                <a:ea typeface="Tahoma" panose="020B0604030504040204" pitchFamily="34" charset="0"/>
                <a:cs typeface="Tahoma" panose="020B0604030504040204" pitchFamily="34" charset="0"/>
              </a:rPr>
            </a:br>
            <a:r>
              <a:rPr lang="ko-KR" altLang="en-US" sz="3500" b="1">
                <a:latin typeface="Microsoft YaHei" panose="020B0503020204020204" pitchFamily="34" charset="-122"/>
                <a:ea typeface="Tahoma" panose="020B0604030504040204" pitchFamily="34" charset="0"/>
                <a:cs typeface="Tahoma" panose="020B0604030504040204" pitchFamily="34" charset="0"/>
              </a:rPr>
              <a:t>유엔아시아</a:t>
            </a:r>
            <a:r>
              <a:rPr lang="en-US" altLang="ko-KR" sz="3500" b="1">
                <a:latin typeface="Microsoft YaHei" panose="020B0503020204020204" pitchFamily="34" charset="-122"/>
                <a:ea typeface="Microsoft YaHei" panose="020B0503020204020204" pitchFamily="34" charset="-122"/>
                <a:cs typeface="Tahoma" panose="020B0604030504040204" pitchFamily="34" charset="0"/>
              </a:rPr>
              <a:t>-</a:t>
            </a:r>
            <a:r>
              <a:rPr lang="ko-KR" altLang="en-US" sz="3500" b="1">
                <a:latin typeface="Microsoft YaHei" panose="020B0503020204020204" pitchFamily="34" charset="-122"/>
                <a:ea typeface="Tahoma" panose="020B0604030504040204" pitchFamily="34" charset="0"/>
                <a:cs typeface="Tahoma" panose="020B0604030504040204" pitchFamily="34" charset="0"/>
              </a:rPr>
              <a:t>태평양 경제사회위원회</a:t>
            </a:r>
            <a:endParaRPr lang="en-US" sz="3500" b="1">
              <a:latin typeface="Microsoft YaHei" panose="020B0503020204020204" pitchFamily="34" charset="-122"/>
              <a:ea typeface="Microsoft YaHei" panose="020B0503020204020204" pitchFamily="34" charset="-122"/>
              <a:cs typeface="Tahoma" panose="020B0604030504040204" pitchFamily="34" charset="0"/>
            </a:endParaRPr>
          </a:p>
        </p:txBody>
      </p:sp>
      <p:sp>
        <p:nvSpPr>
          <p:cNvPr id="11" name="Subtitle 2">
            <a:extLst>
              <a:ext uri="{FF2B5EF4-FFF2-40B4-BE49-F238E27FC236}">
                <a16:creationId xmlns:a16="http://schemas.microsoft.com/office/drawing/2014/main" id="{C7336C0D-3DD9-492F-8CA6-977BCBFCEF71}"/>
              </a:ext>
            </a:extLst>
          </p:cNvPr>
          <p:cNvSpPr>
            <a:spLocks noGrp="1"/>
          </p:cNvSpPr>
          <p:nvPr>
            <p:ph type="subTitle" idx="1"/>
          </p:nvPr>
        </p:nvSpPr>
        <p:spPr>
          <a:xfrm>
            <a:off x="1524000" y="4540501"/>
            <a:ext cx="9144000" cy="1655762"/>
          </a:xfrm>
        </p:spPr>
        <p:txBody>
          <a:bodyPr/>
          <a:lstStyle/>
          <a:p>
            <a:r>
              <a:rPr lang="en-US"/>
              <a:t>Sangmin Nam</a:t>
            </a:r>
          </a:p>
          <a:p>
            <a:r>
              <a:rPr lang="en-US"/>
              <a:t>Deputy Head, East and North-East Asia Office</a:t>
            </a:r>
          </a:p>
        </p:txBody>
      </p:sp>
      <p:pic>
        <p:nvPicPr>
          <p:cNvPr id="6" name="Picture 5" descr="A picture containing drawing, food&#10;&#10;Description automatically generated">
            <a:extLst>
              <a:ext uri="{FF2B5EF4-FFF2-40B4-BE49-F238E27FC236}">
                <a16:creationId xmlns:a16="http://schemas.microsoft.com/office/drawing/2014/main" id="{49D0F583-389E-48ED-9628-0BB5A9572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68" y="836987"/>
            <a:ext cx="2955736" cy="862492"/>
          </a:xfrm>
          <a:prstGeom prst="rect">
            <a:avLst/>
          </a:prstGeom>
        </p:spPr>
      </p:pic>
    </p:spTree>
    <p:extLst>
      <p:ext uri="{BB962C8B-B14F-4D97-AF65-F5344CB8AC3E}">
        <p14:creationId xmlns:p14="http://schemas.microsoft.com/office/powerpoint/2010/main" val="2231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84F9-435A-44B4-B2E3-2DAC09B333A9}"/>
              </a:ext>
            </a:extLst>
          </p:cNvPr>
          <p:cNvSpPr>
            <a:spLocks noGrp="1"/>
          </p:cNvSpPr>
          <p:nvPr>
            <p:ph type="title"/>
          </p:nvPr>
        </p:nvSpPr>
        <p:spPr>
          <a:xfrm>
            <a:off x="838201" y="87863"/>
            <a:ext cx="10515600" cy="1325563"/>
          </a:xfrm>
        </p:spPr>
        <p:txBody>
          <a:bodyPr>
            <a:normAutofit/>
          </a:bodyPr>
          <a:lstStyle/>
          <a:p>
            <a:r>
              <a:rPr lang="en-US" sz="2800" b="1">
                <a:latin typeface="Roboto" pitchFamily="2" charset="0"/>
                <a:ea typeface="Roboto" pitchFamily="2" charset="0"/>
              </a:rPr>
              <a:t>UNDRR Mandate &gt; Protecting People</a:t>
            </a:r>
          </a:p>
        </p:txBody>
      </p:sp>
      <p:graphicFrame>
        <p:nvGraphicFramePr>
          <p:cNvPr id="29" name="Content Placeholder 2">
            <a:extLst>
              <a:ext uri="{FF2B5EF4-FFF2-40B4-BE49-F238E27FC236}">
                <a16:creationId xmlns:a16="http://schemas.microsoft.com/office/drawing/2014/main" id="{A5D3503D-BF5D-42C3-97BF-5AC064875EA1}"/>
              </a:ext>
            </a:extLst>
          </p:cNvPr>
          <p:cNvGraphicFramePr>
            <a:graphicFrameLocks noGrp="1"/>
          </p:cNvGraphicFramePr>
          <p:nvPr>
            <p:ph idx="1"/>
          </p:nvPr>
        </p:nvGraphicFramePr>
        <p:xfrm>
          <a:off x="5938653" y="1193917"/>
          <a:ext cx="6128656" cy="475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 descr="Home | UNDRR">
            <a:extLst>
              <a:ext uri="{FF2B5EF4-FFF2-40B4-BE49-F238E27FC236}">
                <a16:creationId xmlns:a16="http://schemas.microsoft.com/office/drawing/2014/main" id="{3940D92A-98D7-42CC-BF73-C24BFDE432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935" y="6109230"/>
            <a:ext cx="2824064" cy="666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ext&#10;&#10;Description automatically generated">
            <a:extLst>
              <a:ext uri="{FF2B5EF4-FFF2-40B4-BE49-F238E27FC236}">
                <a16:creationId xmlns:a16="http://schemas.microsoft.com/office/drawing/2014/main" id="{1280F05D-2C9B-4724-A872-4DED030704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31" y="6040638"/>
            <a:ext cx="2239348" cy="817362"/>
          </a:xfrm>
          <a:prstGeom prst="rect">
            <a:avLst/>
          </a:prstGeom>
        </p:spPr>
      </p:pic>
      <p:pic>
        <p:nvPicPr>
          <p:cNvPr id="27" name="Picture 26">
            <a:extLst>
              <a:ext uri="{FF2B5EF4-FFF2-40B4-BE49-F238E27FC236}">
                <a16:creationId xmlns:a16="http://schemas.microsoft.com/office/drawing/2014/main" id="{2687DDA2-28A6-41F4-BC9D-58FC47C99850}"/>
              </a:ext>
            </a:extLst>
          </p:cNvPr>
          <p:cNvPicPr>
            <a:picLocks noChangeAspect="1"/>
          </p:cNvPicPr>
          <p:nvPr/>
        </p:nvPicPr>
        <p:blipFill rotWithShape="1">
          <a:blip r:embed="rId10">
            <a:extLst>
              <a:ext uri="{28A0092B-C50C-407E-A947-70E740481C1C}">
                <a14:useLocalDpi xmlns:a14="http://schemas.microsoft.com/office/drawing/2010/main" val="0"/>
              </a:ext>
            </a:extLst>
          </a:blip>
          <a:srcRect t="15817" r="48750" b="8234"/>
          <a:stretch/>
        </p:blipFill>
        <p:spPr>
          <a:xfrm>
            <a:off x="0" y="1152353"/>
            <a:ext cx="5710051" cy="4380548"/>
          </a:xfrm>
          <a:prstGeom prst="rect">
            <a:avLst/>
          </a:prstGeom>
        </p:spPr>
      </p:pic>
      <p:sp>
        <p:nvSpPr>
          <p:cNvPr id="51" name="Content Placeholder 2">
            <a:extLst>
              <a:ext uri="{FF2B5EF4-FFF2-40B4-BE49-F238E27FC236}">
                <a16:creationId xmlns:a16="http://schemas.microsoft.com/office/drawing/2014/main" id="{CCC2CFC0-6683-4876-BA8C-C2DB0D564DE4}"/>
              </a:ext>
            </a:extLst>
          </p:cNvPr>
          <p:cNvSpPr txBox="1">
            <a:spLocks/>
          </p:cNvSpPr>
          <p:nvPr/>
        </p:nvSpPr>
        <p:spPr>
          <a:xfrm>
            <a:off x="-83198" y="4593139"/>
            <a:ext cx="5172764" cy="1081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a:solidFill>
                  <a:schemeClr val="bg1"/>
                </a:solidFill>
                <a:highlight>
                  <a:srgbClr val="0000FF"/>
                </a:highlight>
              </a:rPr>
              <a:t>Vision: A world where disaster risks no longer threaten the well-being of people and the future of the planet</a:t>
            </a:r>
          </a:p>
        </p:txBody>
      </p:sp>
    </p:spTree>
    <p:extLst>
      <p:ext uri="{BB962C8B-B14F-4D97-AF65-F5344CB8AC3E}">
        <p14:creationId xmlns:p14="http://schemas.microsoft.com/office/powerpoint/2010/main" val="243149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84F9-435A-44B4-B2E3-2DAC09B333A9}"/>
              </a:ext>
            </a:extLst>
          </p:cNvPr>
          <p:cNvSpPr>
            <a:spLocks noGrp="1"/>
          </p:cNvSpPr>
          <p:nvPr>
            <p:ph type="title"/>
          </p:nvPr>
        </p:nvSpPr>
        <p:spPr>
          <a:xfrm>
            <a:off x="838201" y="87863"/>
            <a:ext cx="10515600" cy="1325563"/>
          </a:xfrm>
        </p:spPr>
        <p:txBody>
          <a:bodyPr>
            <a:normAutofit/>
          </a:bodyPr>
          <a:lstStyle/>
          <a:p>
            <a:r>
              <a:rPr lang="en-US" sz="2800" b="1">
                <a:latin typeface="Roboto" pitchFamily="2" charset="0"/>
                <a:ea typeface="Roboto" pitchFamily="2" charset="0"/>
              </a:rPr>
              <a:t>UNDRR Mandate &gt; Protecting Planet</a:t>
            </a:r>
          </a:p>
        </p:txBody>
      </p:sp>
      <p:graphicFrame>
        <p:nvGraphicFramePr>
          <p:cNvPr id="29" name="Content Placeholder 2">
            <a:extLst>
              <a:ext uri="{FF2B5EF4-FFF2-40B4-BE49-F238E27FC236}">
                <a16:creationId xmlns:a16="http://schemas.microsoft.com/office/drawing/2014/main" id="{A5D3503D-BF5D-42C3-97BF-5AC064875EA1}"/>
              </a:ext>
            </a:extLst>
          </p:cNvPr>
          <p:cNvGraphicFramePr>
            <a:graphicFrameLocks noGrp="1"/>
          </p:cNvGraphicFramePr>
          <p:nvPr>
            <p:ph idx="1"/>
          </p:nvPr>
        </p:nvGraphicFramePr>
        <p:xfrm>
          <a:off x="76431" y="1436442"/>
          <a:ext cx="6558410" cy="4322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 descr="Home | UNDRR">
            <a:extLst>
              <a:ext uri="{FF2B5EF4-FFF2-40B4-BE49-F238E27FC236}">
                <a16:creationId xmlns:a16="http://schemas.microsoft.com/office/drawing/2014/main" id="{3940D92A-98D7-42CC-BF73-C24BFDE432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935" y="6109230"/>
            <a:ext cx="2824064" cy="666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ext&#10;&#10;Description automatically generated">
            <a:extLst>
              <a:ext uri="{FF2B5EF4-FFF2-40B4-BE49-F238E27FC236}">
                <a16:creationId xmlns:a16="http://schemas.microsoft.com/office/drawing/2014/main" id="{1280F05D-2C9B-4724-A872-4DED030704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31" y="6040638"/>
            <a:ext cx="2239348" cy="817362"/>
          </a:xfrm>
          <a:prstGeom prst="rect">
            <a:avLst/>
          </a:prstGeom>
        </p:spPr>
      </p:pic>
      <p:pic>
        <p:nvPicPr>
          <p:cNvPr id="15364" name="Picture 4" descr="Cover">
            <a:extLst>
              <a:ext uri="{FF2B5EF4-FFF2-40B4-BE49-F238E27FC236}">
                <a16:creationId xmlns:a16="http://schemas.microsoft.com/office/drawing/2014/main" id="{3B003AEF-948C-40FB-8909-1752CE6D87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0173" y="900530"/>
            <a:ext cx="2148565" cy="286563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Title of a publication with green leaf photo as a background">
            <a:extLst>
              <a:ext uri="{FF2B5EF4-FFF2-40B4-BE49-F238E27FC236}">
                <a16:creationId xmlns:a16="http://schemas.microsoft.com/office/drawing/2014/main" id="{5C29AE36-C7F3-4CE0-A178-19E2497779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4173" y="900530"/>
            <a:ext cx="2148566" cy="2860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is is the cover of the WiA guide for Nature-based Solutions">
            <a:extLst>
              <a:ext uri="{FF2B5EF4-FFF2-40B4-BE49-F238E27FC236}">
                <a16:creationId xmlns:a16="http://schemas.microsoft.com/office/drawing/2014/main" id="{00DD7618-D141-4559-9D1C-50CCBCE5F6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33263" y="2940109"/>
            <a:ext cx="2148565" cy="287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284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84F9-435A-44B4-B2E3-2DAC09B333A9}"/>
              </a:ext>
            </a:extLst>
          </p:cNvPr>
          <p:cNvSpPr>
            <a:spLocks noGrp="1"/>
          </p:cNvSpPr>
          <p:nvPr>
            <p:ph type="title"/>
          </p:nvPr>
        </p:nvSpPr>
        <p:spPr>
          <a:xfrm>
            <a:off x="838201" y="87863"/>
            <a:ext cx="10515600" cy="1325563"/>
          </a:xfrm>
        </p:spPr>
        <p:txBody>
          <a:bodyPr>
            <a:normAutofit/>
          </a:bodyPr>
          <a:lstStyle/>
          <a:p>
            <a:r>
              <a:rPr lang="en-US" sz="2800" b="1">
                <a:latin typeface="Roboto" pitchFamily="2" charset="0"/>
                <a:ea typeface="Roboto" pitchFamily="2" charset="0"/>
              </a:rPr>
              <a:t>UNDRR &amp; ROK &gt; Multilateral Climate Action for People &amp; Planet</a:t>
            </a:r>
          </a:p>
        </p:txBody>
      </p:sp>
      <p:graphicFrame>
        <p:nvGraphicFramePr>
          <p:cNvPr id="29" name="Content Placeholder 2">
            <a:extLst>
              <a:ext uri="{FF2B5EF4-FFF2-40B4-BE49-F238E27FC236}">
                <a16:creationId xmlns:a16="http://schemas.microsoft.com/office/drawing/2014/main" id="{A5D3503D-BF5D-42C3-97BF-5AC064875EA1}"/>
              </a:ext>
            </a:extLst>
          </p:cNvPr>
          <p:cNvGraphicFramePr>
            <a:graphicFrameLocks noGrp="1"/>
          </p:cNvGraphicFramePr>
          <p:nvPr>
            <p:ph idx="1"/>
          </p:nvPr>
        </p:nvGraphicFramePr>
        <p:xfrm>
          <a:off x="5938654" y="1193917"/>
          <a:ext cx="6144490" cy="475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 descr="Home | UNDRR">
            <a:extLst>
              <a:ext uri="{FF2B5EF4-FFF2-40B4-BE49-F238E27FC236}">
                <a16:creationId xmlns:a16="http://schemas.microsoft.com/office/drawing/2014/main" id="{3940D92A-98D7-42CC-BF73-C24BFDE432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935" y="6109230"/>
            <a:ext cx="2824064" cy="666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ext&#10;&#10;Description automatically generated">
            <a:extLst>
              <a:ext uri="{FF2B5EF4-FFF2-40B4-BE49-F238E27FC236}">
                <a16:creationId xmlns:a16="http://schemas.microsoft.com/office/drawing/2014/main" id="{1280F05D-2C9B-4724-A872-4DED030704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31" y="6040638"/>
            <a:ext cx="2239348" cy="817362"/>
          </a:xfrm>
          <a:prstGeom prst="rect">
            <a:avLst/>
          </a:prstGeom>
        </p:spPr>
      </p:pic>
      <p:pic>
        <p:nvPicPr>
          <p:cNvPr id="9" name="Picture 2">
            <a:extLst>
              <a:ext uri="{FF2B5EF4-FFF2-40B4-BE49-F238E27FC236}">
                <a16:creationId xmlns:a16="http://schemas.microsoft.com/office/drawing/2014/main" id="{6744D5F4-56A6-43F7-BE87-9E8887FB3F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5" r="24541"/>
          <a:stretch/>
        </p:blipFill>
        <p:spPr bwMode="auto">
          <a:xfrm>
            <a:off x="0" y="1193917"/>
            <a:ext cx="5693229" cy="447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8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in a suit and tie&#10;&#10;Description automatically generated with low confidence">
            <a:extLst>
              <a:ext uri="{FF2B5EF4-FFF2-40B4-BE49-F238E27FC236}">
                <a16:creationId xmlns:a16="http://schemas.microsoft.com/office/drawing/2014/main" id="{024A1C8B-D46B-4119-8EBE-C19185247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63" y="642938"/>
            <a:ext cx="1987550" cy="1430338"/>
          </a:xfrm>
          <a:prstGeom prst="rect">
            <a:avLst/>
          </a:prstGeom>
        </p:spPr>
      </p:pic>
      <p:pic>
        <p:nvPicPr>
          <p:cNvPr id="22" name="Picture 21" descr="A group of people sitting at a table looking at a computer&#10;&#10;Description automatically generated with medium confidence">
            <a:extLst>
              <a:ext uri="{FF2B5EF4-FFF2-40B4-BE49-F238E27FC236}">
                <a16:creationId xmlns:a16="http://schemas.microsoft.com/office/drawing/2014/main" id="{7DB26E3B-2DA4-443E-8C56-F96A1F4EC2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213" y="642938"/>
            <a:ext cx="2220913" cy="1430338"/>
          </a:xfrm>
          <a:prstGeom prst="rect">
            <a:avLst/>
          </a:prstGeom>
        </p:spPr>
      </p:pic>
      <p:pic>
        <p:nvPicPr>
          <p:cNvPr id="25" name="Picture 24" descr="A group of people sitting around a table&#10;&#10;Description automatically generated with medium confidence">
            <a:extLst>
              <a:ext uri="{FF2B5EF4-FFF2-40B4-BE49-F238E27FC236}">
                <a16:creationId xmlns:a16="http://schemas.microsoft.com/office/drawing/2014/main" id="{F20718E3-76BF-4E0F-9E46-618EFB2DE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1738" y="642938"/>
            <a:ext cx="2219325" cy="1430338"/>
          </a:xfrm>
          <a:prstGeom prst="rect">
            <a:avLst/>
          </a:prstGeom>
        </p:spPr>
      </p:pic>
      <p:pic>
        <p:nvPicPr>
          <p:cNvPr id="26" name="Picture 25" descr="A group of people looking at a computer&#10;&#10;Description automatically generated with medium confidence">
            <a:extLst>
              <a:ext uri="{FF2B5EF4-FFF2-40B4-BE49-F238E27FC236}">
                <a16:creationId xmlns:a16="http://schemas.microsoft.com/office/drawing/2014/main" id="{E2DF8F30-F08D-4092-B4E8-76EEC8C8D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4088" y="642938"/>
            <a:ext cx="1957388" cy="1430338"/>
          </a:xfrm>
          <a:prstGeom prst="rect">
            <a:avLst/>
          </a:prstGeom>
        </p:spPr>
      </p:pic>
      <p:pic>
        <p:nvPicPr>
          <p:cNvPr id="28" name="Picture 27" descr="A group of people sitting at a table with laptops&#10;&#10;Description automatically generated with medium confidence">
            <a:extLst>
              <a:ext uri="{FF2B5EF4-FFF2-40B4-BE49-F238E27FC236}">
                <a16:creationId xmlns:a16="http://schemas.microsoft.com/office/drawing/2014/main" id="{4F517E10-47E9-4C31-9FB3-5FD4E9B8F0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6088" y="642938"/>
            <a:ext cx="2212975" cy="1430338"/>
          </a:xfrm>
          <a:prstGeom prst="rect">
            <a:avLst/>
          </a:prstGeom>
        </p:spPr>
      </p:pic>
      <p:pic>
        <p:nvPicPr>
          <p:cNvPr id="21" name="Picture 20" descr="A group of people in a classroom&#10;&#10;Description automatically generated with medium confidence">
            <a:extLst>
              <a:ext uri="{FF2B5EF4-FFF2-40B4-BE49-F238E27FC236}">
                <a16:creationId xmlns:a16="http://schemas.microsoft.com/office/drawing/2014/main" id="{11438F0C-F036-44EF-8084-6B8984C04D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463" y="2147888"/>
            <a:ext cx="2743200" cy="1771650"/>
          </a:xfrm>
          <a:prstGeom prst="rect">
            <a:avLst/>
          </a:prstGeom>
        </p:spPr>
      </p:pic>
      <p:pic>
        <p:nvPicPr>
          <p:cNvPr id="23" name="Picture 22" descr="A group of people sitting at desks&#10;&#10;Description automatically generated with medium confidence">
            <a:extLst>
              <a:ext uri="{FF2B5EF4-FFF2-40B4-BE49-F238E27FC236}">
                <a16:creationId xmlns:a16="http://schemas.microsoft.com/office/drawing/2014/main" id="{B1FFFAC6-8024-473C-8618-B05D5631DA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0275" y="2147888"/>
            <a:ext cx="2406650" cy="1771650"/>
          </a:xfrm>
          <a:prstGeom prst="rect">
            <a:avLst/>
          </a:prstGeom>
        </p:spPr>
      </p:pic>
      <p:pic>
        <p:nvPicPr>
          <p:cNvPr id="24" name="Picture 23" descr="A group of people posing for a photo&#10;&#10;Description automatically generated">
            <a:extLst>
              <a:ext uri="{FF2B5EF4-FFF2-40B4-BE49-F238E27FC236}">
                <a16:creationId xmlns:a16="http://schemas.microsoft.com/office/drawing/2014/main" id="{01BBFCF1-E101-452B-82F6-5B47CE8859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9950" y="2147888"/>
            <a:ext cx="2809875" cy="1771650"/>
          </a:xfrm>
          <a:prstGeom prst="rect">
            <a:avLst/>
          </a:prstGeom>
        </p:spPr>
      </p:pic>
      <p:pic>
        <p:nvPicPr>
          <p:cNvPr id="27" name="Picture 26" descr="Graphical user interface&#10;&#10;Description automatically generated with medium confidence">
            <a:extLst>
              <a:ext uri="{FF2B5EF4-FFF2-40B4-BE49-F238E27FC236}">
                <a16:creationId xmlns:a16="http://schemas.microsoft.com/office/drawing/2014/main" id="{4DE157E5-25BB-46FD-A146-7A6D6A1D7B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4438" y="2147888"/>
            <a:ext cx="2713038" cy="1771650"/>
          </a:xfrm>
          <a:prstGeom prst="rect">
            <a:avLst/>
          </a:prstGeom>
        </p:spPr>
      </p:pic>
      <p:sp>
        <p:nvSpPr>
          <p:cNvPr id="36" name="TextBox 35">
            <a:extLst>
              <a:ext uri="{FF2B5EF4-FFF2-40B4-BE49-F238E27FC236}">
                <a16:creationId xmlns:a16="http://schemas.microsoft.com/office/drawing/2014/main" id="{D1545104-8DD7-48A2-9AE6-3DD1EEE264B4}"/>
              </a:ext>
            </a:extLst>
          </p:cNvPr>
          <p:cNvSpPr txBox="1"/>
          <p:nvPr/>
        </p:nvSpPr>
        <p:spPr>
          <a:xfrm>
            <a:off x="65314" y="4221164"/>
            <a:ext cx="12126686" cy="2954655"/>
          </a:xfrm>
          <a:prstGeom prst="rect">
            <a:avLst/>
          </a:prstGeom>
          <a:noFill/>
        </p:spPr>
        <p:txBody>
          <a:bodyPr wrap="square">
            <a:spAutoFit/>
          </a:bodyPr>
          <a:lstStyle/>
          <a:p>
            <a:r>
              <a:rPr lang="en-US" sz="2200" b="1" kern="1200">
                <a:solidFill>
                  <a:schemeClr val="tx1"/>
                </a:solidFill>
                <a:latin typeface="Calibri "/>
              </a:rPr>
              <a:t>UNDRR Office in Incheon for Northeast Asia &amp; Global Education and Training Institute Result Highlights</a:t>
            </a:r>
          </a:p>
          <a:p>
            <a:pPr marL="285750" indent="-285750">
              <a:buFont typeface="Arial" panose="020B0604020202020204" pitchFamily="34" charset="0"/>
              <a:buChar char="•"/>
            </a:pPr>
            <a:endParaRPr lang="en-US" sz="400" kern="1200">
              <a:solidFill>
                <a:schemeClr val="tx1"/>
              </a:solidFill>
              <a:latin typeface="Calibri "/>
            </a:endParaRPr>
          </a:p>
          <a:p>
            <a:pPr marL="285750" indent="-285750">
              <a:buFont typeface="Arial" panose="020B0604020202020204" pitchFamily="34" charset="0"/>
              <a:buChar char="•"/>
            </a:pPr>
            <a:r>
              <a:rPr lang="en-US" sz="2000" kern="1200">
                <a:solidFill>
                  <a:schemeClr val="tx1"/>
                </a:solidFill>
                <a:latin typeface="Calibri "/>
              </a:rPr>
              <a:t>Over </a:t>
            </a:r>
            <a:r>
              <a:rPr lang="en-US" sz="2000" b="1" kern="1200">
                <a:solidFill>
                  <a:srgbClr val="0070C0"/>
                </a:solidFill>
                <a:latin typeface="Calibri "/>
              </a:rPr>
              <a:t>15,000 trained </a:t>
            </a:r>
            <a:r>
              <a:rPr lang="en-US" sz="2000">
                <a:latin typeface="Calibri "/>
              </a:rPr>
              <a:t>and</a:t>
            </a:r>
            <a:r>
              <a:rPr lang="en-US" sz="2000" kern="1200">
                <a:solidFill>
                  <a:schemeClr val="tx1"/>
                </a:solidFill>
                <a:latin typeface="Calibri "/>
              </a:rPr>
              <a:t> </a:t>
            </a:r>
            <a:r>
              <a:rPr lang="en-US" sz="2000" b="1" kern="1200">
                <a:solidFill>
                  <a:srgbClr val="0070C0"/>
                </a:solidFill>
                <a:latin typeface="Calibri "/>
              </a:rPr>
              <a:t>40,000 reached </a:t>
            </a:r>
            <a:r>
              <a:rPr lang="en-US" sz="2000" kern="1200">
                <a:solidFill>
                  <a:schemeClr val="tx1"/>
                </a:solidFill>
                <a:latin typeface="Calibri "/>
              </a:rPr>
              <a:t>in events (2011- 2021) from </a:t>
            </a:r>
            <a:r>
              <a:rPr lang="en-US" sz="2000" b="1" kern="1200">
                <a:solidFill>
                  <a:srgbClr val="0070C0"/>
                </a:solidFill>
                <a:latin typeface="Calibri "/>
              </a:rPr>
              <a:t>186 countries</a:t>
            </a:r>
            <a:r>
              <a:rPr lang="en-US" sz="2000" kern="1200">
                <a:solidFill>
                  <a:srgbClr val="0070C0"/>
                </a:solidFill>
                <a:latin typeface="Calibri "/>
              </a:rPr>
              <a:t> </a:t>
            </a:r>
            <a:endParaRPr lang="en-US" sz="2000" b="1" kern="1200">
              <a:solidFill>
                <a:srgbClr val="0070C0"/>
              </a:solidFill>
              <a:latin typeface="Calibri "/>
            </a:endParaRPr>
          </a:p>
          <a:p>
            <a:pPr marL="285750" indent="-285750">
              <a:buFont typeface="Arial" panose="020B0604020202020204" pitchFamily="34" charset="0"/>
              <a:buChar char="•"/>
            </a:pPr>
            <a:r>
              <a:rPr lang="en-US" sz="2000" kern="1200">
                <a:solidFill>
                  <a:schemeClr val="tx1"/>
                </a:solidFill>
                <a:latin typeface="Calibri "/>
              </a:rPr>
              <a:t>Enhance</a:t>
            </a:r>
            <a:r>
              <a:rPr lang="en-US" sz="2000">
                <a:latin typeface="Calibri "/>
              </a:rPr>
              <a:t>d </a:t>
            </a:r>
            <a:r>
              <a:rPr lang="en-US" sz="2000" b="1">
                <a:latin typeface="Calibri "/>
              </a:rPr>
              <a:t>online outreach </a:t>
            </a:r>
            <a:r>
              <a:rPr lang="en-US" sz="2000">
                <a:latin typeface="Calibri "/>
              </a:rPr>
              <a:t>and </a:t>
            </a:r>
            <a:r>
              <a:rPr lang="en-US" sz="2000" b="1">
                <a:latin typeface="Calibri "/>
              </a:rPr>
              <a:t>training</a:t>
            </a:r>
            <a:r>
              <a:rPr lang="en-US" sz="2000">
                <a:latin typeface="Calibri "/>
              </a:rPr>
              <a:t> since COVID-19 </a:t>
            </a:r>
            <a:r>
              <a:rPr lang="en-US">
                <a:latin typeface="Calibri "/>
              </a:rPr>
              <a:t>- including early lessons from China and ROK shared globally</a:t>
            </a:r>
            <a:endParaRPr lang="en-US" kern="1200">
              <a:solidFill>
                <a:schemeClr val="tx1"/>
              </a:solidFill>
              <a:latin typeface="Calibri "/>
            </a:endParaRPr>
          </a:p>
          <a:p>
            <a:pPr marL="285750" indent="-285750">
              <a:buFont typeface="Arial" panose="020B0604020202020204" pitchFamily="34" charset="0"/>
              <a:buChar char="•"/>
            </a:pPr>
            <a:r>
              <a:rPr lang="en-US" sz="2000" kern="1200">
                <a:solidFill>
                  <a:schemeClr val="tx1"/>
                </a:solidFill>
                <a:latin typeface="Calibri "/>
              </a:rPr>
              <a:t>Coordinated the </a:t>
            </a:r>
            <a:r>
              <a:rPr lang="en-US" sz="2000" b="1" kern="1200">
                <a:solidFill>
                  <a:schemeClr val="tx1"/>
                </a:solidFill>
                <a:latin typeface="Calibri "/>
              </a:rPr>
              <a:t>Making Cities Resilient (MCR) </a:t>
            </a:r>
            <a:r>
              <a:rPr lang="en-US" sz="2000" kern="1200">
                <a:solidFill>
                  <a:schemeClr val="tx1"/>
                </a:solidFill>
                <a:latin typeface="Calibri "/>
              </a:rPr>
              <a:t>campaign of </a:t>
            </a:r>
            <a:r>
              <a:rPr lang="en-US" sz="2000" b="1" kern="1200">
                <a:solidFill>
                  <a:srgbClr val="0070C0"/>
                </a:solidFill>
                <a:latin typeface="Calibri "/>
              </a:rPr>
              <a:t>4,000+ cities</a:t>
            </a:r>
            <a:r>
              <a:rPr lang="en-US" sz="2000" kern="1200">
                <a:solidFill>
                  <a:srgbClr val="0070C0"/>
                </a:solidFill>
                <a:latin typeface="Calibri "/>
              </a:rPr>
              <a:t> </a:t>
            </a:r>
            <a:r>
              <a:rPr lang="en-US" sz="2000" kern="1200">
                <a:solidFill>
                  <a:schemeClr val="tx1"/>
                </a:solidFill>
                <a:latin typeface="Calibri "/>
              </a:rPr>
              <a:t>(until 2020) - </a:t>
            </a:r>
            <a:r>
              <a:rPr lang="en-US" kern="1200">
                <a:solidFill>
                  <a:schemeClr val="tx1"/>
                </a:solidFill>
                <a:latin typeface="Calibri "/>
              </a:rPr>
              <a:t>including 175 Korean cities</a:t>
            </a:r>
          </a:p>
          <a:p>
            <a:pPr marL="285750" indent="-285750">
              <a:buFont typeface="Arial" panose="020B0604020202020204" pitchFamily="34" charset="0"/>
              <a:buChar char="•"/>
            </a:pPr>
            <a:r>
              <a:rPr lang="en-US" sz="2000" b="1">
                <a:latin typeface="Calibri "/>
              </a:rPr>
              <a:t>L</a:t>
            </a:r>
            <a:r>
              <a:rPr lang="en-US" sz="2000" b="1" kern="1200">
                <a:solidFill>
                  <a:schemeClr val="tx1"/>
                </a:solidFill>
                <a:latin typeface="Calibri "/>
              </a:rPr>
              <a:t>aunched </a:t>
            </a:r>
            <a:r>
              <a:rPr lang="en-US" sz="2000" b="1">
                <a:solidFill>
                  <a:srgbClr val="0070C0"/>
                </a:solidFill>
                <a:latin typeface="Calibri "/>
              </a:rPr>
              <a:t>MCR2030 Initiative </a:t>
            </a:r>
            <a:r>
              <a:rPr lang="en-US" sz="2000" kern="1200">
                <a:solidFill>
                  <a:schemeClr val="tx1"/>
                </a:solidFill>
                <a:latin typeface="Calibri "/>
              </a:rPr>
              <a:t>with global partners to ‘make DRR local’ </a:t>
            </a:r>
          </a:p>
          <a:p>
            <a:pPr marL="285750" indent="-285750">
              <a:buFont typeface="Arial" panose="020B0604020202020204" pitchFamily="34" charset="0"/>
              <a:buChar char="•"/>
            </a:pPr>
            <a:r>
              <a:rPr lang="en-US" sz="2000" b="1">
                <a:latin typeface="Calibri "/>
              </a:rPr>
              <a:t>Led </a:t>
            </a:r>
            <a:r>
              <a:rPr lang="en-US" sz="2000" b="1">
                <a:solidFill>
                  <a:srgbClr val="0070C0"/>
                </a:solidFill>
                <a:latin typeface="Calibri "/>
              </a:rPr>
              <a:t>UN Mission to DPR Korea </a:t>
            </a:r>
            <a:r>
              <a:rPr lang="en-US" sz="2000">
                <a:latin typeface="Calibri "/>
              </a:rPr>
              <a:t>to support the UN Country Team integrate DRR and climate change adaptation</a:t>
            </a:r>
          </a:p>
          <a:p>
            <a:pPr marL="285750" indent="-285750">
              <a:buFont typeface="Arial" panose="020B0604020202020204" pitchFamily="34" charset="0"/>
              <a:buChar char="•"/>
            </a:pPr>
            <a:r>
              <a:rPr lang="en-US" sz="2000">
                <a:latin typeface="Calibri "/>
              </a:rPr>
              <a:t>Shared </a:t>
            </a:r>
            <a:r>
              <a:rPr lang="en-US" sz="2000" b="1">
                <a:solidFill>
                  <a:srgbClr val="0070C0"/>
                </a:solidFill>
                <a:latin typeface="Calibri "/>
              </a:rPr>
              <a:t>best DRR tech practice </a:t>
            </a:r>
            <a:r>
              <a:rPr lang="en-US" sz="2000">
                <a:latin typeface="Calibri "/>
              </a:rPr>
              <a:t>of China, Japan &amp; Korea globally together with TCS</a:t>
            </a:r>
          </a:p>
          <a:p>
            <a:pPr marL="285750" indent="-285750">
              <a:buFont typeface="Arial" panose="020B0604020202020204" pitchFamily="34" charset="0"/>
              <a:buChar char="•"/>
            </a:pPr>
            <a:r>
              <a:rPr lang="en-US" sz="2000" b="1" i="0">
                <a:effectLst/>
                <a:latin typeface="Calibri" panose="020F0502020204030204" pitchFamily="34" charset="0"/>
                <a:cs typeface="Calibri" panose="020F0502020204030204" pitchFamily="34" charset="0"/>
              </a:rPr>
              <a:t>Korean School Safety Programme: Towards a culture of prevention</a:t>
            </a:r>
            <a:r>
              <a:rPr lang="en-US" sz="2000" i="0">
                <a:effectLst/>
                <a:latin typeface="Calibri" panose="020F0502020204030204" pitchFamily="34" charset="0"/>
                <a:cs typeface="Calibri" panose="020F0502020204030204" pitchFamily="34" charset="0"/>
              </a:rPr>
              <a:t>: </a:t>
            </a:r>
            <a:r>
              <a:rPr lang="en-US" i="0">
                <a:effectLst/>
                <a:latin typeface="Calibri" panose="020F0502020204030204" pitchFamily="34" charset="0"/>
                <a:cs typeface="Calibri" panose="020F0502020204030204" pitchFamily="34" charset="0"/>
              </a:rPr>
              <a:t>4,415 students &amp; 2,686 educators since 2011</a:t>
            </a:r>
            <a:endParaRPr lang="en-US">
              <a:latin typeface="Calibri "/>
            </a:endParaRPr>
          </a:p>
          <a:p>
            <a:pPr marL="285750" indent="-285750">
              <a:buFont typeface="Arial" panose="020B0604020202020204" pitchFamily="34" charset="0"/>
              <a:buChar char="•"/>
            </a:pPr>
            <a:endParaRPr lang="en-GB" sz="2000"/>
          </a:p>
        </p:txBody>
      </p:sp>
      <p:sp>
        <p:nvSpPr>
          <p:cNvPr id="51" name="Title 1">
            <a:extLst>
              <a:ext uri="{FF2B5EF4-FFF2-40B4-BE49-F238E27FC236}">
                <a16:creationId xmlns:a16="http://schemas.microsoft.com/office/drawing/2014/main" id="{C489118D-6CB5-4421-A1EE-F0BD6B760350}"/>
              </a:ext>
            </a:extLst>
          </p:cNvPr>
          <p:cNvSpPr>
            <a:spLocks noGrp="1"/>
          </p:cNvSpPr>
          <p:nvPr>
            <p:ph type="title"/>
          </p:nvPr>
        </p:nvSpPr>
        <p:spPr>
          <a:xfrm>
            <a:off x="838201" y="-314910"/>
            <a:ext cx="10515600" cy="1325563"/>
          </a:xfrm>
        </p:spPr>
        <p:txBody>
          <a:bodyPr>
            <a:normAutofit/>
          </a:bodyPr>
          <a:lstStyle/>
          <a:p>
            <a:r>
              <a:rPr lang="en-US" sz="2800" b="1">
                <a:latin typeface="Roboto" pitchFamily="2" charset="0"/>
                <a:ea typeface="Roboto" pitchFamily="2" charset="0"/>
              </a:rPr>
              <a:t>UNDRR &amp; ROK &gt; Multilateral Climate Action for People &amp; Planet</a:t>
            </a:r>
          </a:p>
        </p:txBody>
      </p:sp>
    </p:spTree>
    <p:extLst>
      <p:ext uri="{BB962C8B-B14F-4D97-AF65-F5344CB8AC3E}">
        <p14:creationId xmlns:p14="http://schemas.microsoft.com/office/powerpoint/2010/main" val="51602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205"/>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409575" y="922522"/>
            <a:ext cx="9344025" cy="2387600"/>
          </a:xfrm>
        </p:spPr>
        <p:txBody>
          <a:bodyPr>
            <a:noAutofit/>
          </a:bodyPr>
          <a:lstStyle/>
          <a:p>
            <a:r>
              <a:rPr lang="en-US" sz="5400" b="1"/>
              <a:t>Northwest Pacific Action Plan </a:t>
            </a:r>
            <a:r>
              <a:rPr lang="en-US" sz="5400"/>
              <a:t>(NOWPAP)</a:t>
            </a:r>
          </a:p>
        </p:txBody>
      </p:sp>
      <p:sp>
        <p:nvSpPr>
          <p:cNvPr id="11" name="Subtitle 2">
            <a:extLst>
              <a:ext uri="{FF2B5EF4-FFF2-40B4-BE49-F238E27FC236}">
                <a16:creationId xmlns:a16="http://schemas.microsoft.com/office/drawing/2014/main" id="{C7336C0D-3DD9-492F-8CA6-977BCBFCEF71}"/>
              </a:ext>
            </a:extLst>
          </p:cNvPr>
          <p:cNvSpPr>
            <a:spLocks noGrp="1"/>
          </p:cNvSpPr>
          <p:nvPr>
            <p:ph type="subTitle" idx="1"/>
          </p:nvPr>
        </p:nvSpPr>
        <p:spPr>
          <a:xfrm>
            <a:off x="762000" y="3685601"/>
            <a:ext cx="9344024" cy="1936967"/>
          </a:xfrm>
        </p:spPr>
        <p:txBody>
          <a:bodyPr>
            <a:normAutofit fontScale="92500" lnSpcReduction="20000"/>
          </a:bodyPr>
          <a:lstStyle/>
          <a:p>
            <a:r>
              <a:rPr lang="en-US"/>
              <a:t>LIU Ning,  </a:t>
            </a:r>
            <a:r>
              <a:rPr lang="en-US" err="1"/>
              <a:t>Programme</a:t>
            </a:r>
            <a:r>
              <a:rPr lang="en-US"/>
              <a:t> Officer</a:t>
            </a:r>
          </a:p>
          <a:p>
            <a:r>
              <a:rPr lang="en-US"/>
              <a:t>Regional Coordinating Unit, NOWPAP</a:t>
            </a:r>
          </a:p>
          <a:p>
            <a:r>
              <a:rPr lang="en-US"/>
              <a:t>United Nations Environment </a:t>
            </a:r>
            <a:r>
              <a:rPr lang="en-US" err="1"/>
              <a:t>Programme</a:t>
            </a:r>
            <a:endParaRPr lang="en-US"/>
          </a:p>
          <a:p>
            <a:r>
              <a:rPr lang="en-US"/>
              <a:t>Busan, Republic of Korea</a:t>
            </a:r>
          </a:p>
          <a:p>
            <a:r>
              <a:rPr lang="en-US">
                <a:hlinkClick r:id="rId3"/>
              </a:rPr>
              <a:t>Ning.liu@un.org</a:t>
            </a:r>
            <a:endParaRPr lang="en-US"/>
          </a:p>
          <a:p>
            <a:endParaRPr lang="en-US"/>
          </a:p>
        </p:txBody>
      </p:sp>
      <p:pic>
        <p:nvPicPr>
          <p:cNvPr id="5" name="Picture 4" descr="Logo, company name&#10;&#10;Description automatically generated">
            <a:extLst>
              <a:ext uri="{FF2B5EF4-FFF2-40B4-BE49-F238E27FC236}">
                <a16:creationId xmlns:a16="http://schemas.microsoft.com/office/drawing/2014/main" id="{07752E4D-6C32-4919-AE21-250BD36C88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622569"/>
            <a:ext cx="2517726" cy="1225226"/>
          </a:xfrm>
          <a:prstGeom prst="rect">
            <a:avLst/>
          </a:prstGeom>
        </p:spPr>
      </p:pic>
      <p:pic>
        <p:nvPicPr>
          <p:cNvPr id="6" name="Picture 5" descr="Logo&#10;&#10;Description automatically generated">
            <a:extLst>
              <a:ext uri="{FF2B5EF4-FFF2-40B4-BE49-F238E27FC236}">
                <a16:creationId xmlns:a16="http://schemas.microsoft.com/office/drawing/2014/main" id="{631F9B99-265E-4DEF-AAB9-05336A3BA6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5238" y="6202017"/>
            <a:ext cx="2456761" cy="645778"/>
          </a:xfrm>
          <a:prstGeom prst="rect">
            <a:avLst/>
          </a:prstGeom>
        </p:spPr>
      </p:pic>
    </p:spTree>
    <p:extLst>
      <p:ext uri="{BB962C8B-B14F-4D97-AF65-F5344CB8AC3E}">
        <p14:creationId xmlns:p14="http://schemas.microsoft.com/office/powerpoint/2010/main" val="102118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0883"/>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title"/>
          </p:nvPr>
        </p:nvSpPr>
        <p:spPr>
          <a:xfrm>
            <a:off x="224997" y="33992"/>
            <a:ext cx="10515600" cy="1325563"/>
          </a:xfrm>
        </p:spPr>
        <p:txBody>
          <a:bodyPr>
            <a:normAutofit/>
          </a:bodyPr>
          <a:lstStyle/>
          <a:p>
            <a:pPr algn="ctr"/>
            <a:r>
              <a:rPr lang="en-AU" sz="3200" b="1">
                <a:solidFill>
                  <a:srgbClr val="0070C0"/>
                </a:solidFill>
                <a:latin typeface="+mn-lt"/>
                <a:ea typeface="Batang" pitchFamily="18" charset="-127"/>
                <a:cs typeface="Arial" panose="020B0604020202020204" pitchFamily="34" charset="0"/>
              </a:rPr>
              <a:t>UNEP Northwest Pacific Action Plan</a:t>
            </a:r>
            <a:endParaRPr lang="en-US" sz="3200" b="1">
              <a:solidFill>
                <a:srgbClr val="0070C0"/>
              </a:solidFill>
              <a:latin typeface="+mn-lt"/>
              <a:ea typeface="Batang" pitchFamily="18" charset="-127"/>
              <a:cs typeface="Arial" panose="020B0604020202020204" pitchFamily="34" charset="0"/>
            </a:endParaRPr>
          </a:p>
        </p:txBody>
      </p:sp>
      <p:sp>
        <p:nvSpPr>
          <p:cNvPr id="11" name="Subtitle 2">
            <a:extLst>
              <a:ext uri="{FF2B5EF4-FFF2-40B4-BE49-F238E27FC236}">
                <a16:creationId xmlns:a16="http://schemas.microsoft.com/office/drawing/2014/main" id="{C7336C0D-3DD9-492F-8CA6-977BCBFCEF71}"/>
              </a:ext>
            </a:extLst>
          </p:cNvPr>
          <p:cNvSpPr>
            <a:spLocks noGrp="1"/>
          </p:cNvSpPr>
          <p:nvPr>
            <p:ph idx="1"/>
          </p:nvPr>
        </p:nvSpPr>
        <p:spPr>
          <a:xfrm>
            <a:off x="701247" y="1195405"/>
            <a:ext cx="4781550" cy="4351338"/>
          </a:xfrm>
        </p:spPr>
        <p:txBody>
          <a:bodyPr/>
          <a:lstStyle/>
          <a:p>
            <a:r>
              <a:rPr lang="en-AU"/>
              <a:t>Established in 1994 </a:t>
            </a:r>
          </a:p>
          <a:p>
            <a:r>
              <a:rPr lang="en-AU"/>
              <a:t>Part of UN Environment Programme(UNEP)’s Regional Seas Programme</a:t>
            </a:r>
          </a:p>
          <a:p>
            <a:r>
              <a:rPr lang="en-AU"/>
              <a:t>Member states: China, Japan, Korea, Russia 		</a:t>
            </a:r>
          </a:p>
          <a:p>
            <a:r>
              <a:rPr lang="en-AU"/>
              <a:t> Overall goal: Protection of the marine and coastal environment in the region</a:t>
            </a:r>
          </a:p>
        </p:txBody>
      </p:sp>
      <p:pic>
        <p:nvPicPr>
          <p:cNvPr id="5" name="Picture 4" descr="Logo, company name&#10;&#10;Description automatically generated">
            <a:extLst>
              <a:ext uri="{FF2B5EF4-FFF2-40B4-BE49-F238E27FC236}">
                <a16:creationId xmlns:a16="http://schemas.microsoft.com/office/drawing/2014/main" id="{07752E4D-6C32-4919-AE21-250BD36C88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6013711"/>
            <a:ext cx="1718750" cy="836412"/>
          </a:xfrm>
          <a:prstGeom prst="rect">
            <a:avLst/>
          </a:prstGeom>
        </p:spPr>
      </p:pic>
      <p:pic>
        <p:nvPicPr>
          <p:cNvPr id="6" name="Picture 5" descr="Logo&#10;&#10;Description automatically generated">
            <a:extLst>
              <a:ext uri="{FF2B5EF4-FFF2-40B4-BE49-F238E27FC236}">
                <a16:creationId xmlns:a16="http://schemas.microsoft.com/office/drawing/2014/main" id="{631F9B99-265E-4DEF-AAB9-05336A3BA6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9199" y="6273258"/>
            <a:ext cx="1922801" cy="505423"/>
          </a:xfrm>
          <a:prstGeom prst="rect">
            <a:avLst/>
          </a:prstGeom>
        </p:spPr>
      </p:pic>
      <p:graphicFrame>
        <p:nvGraphicFramePr>
          <p:cNvPr id="7" name="Object 6">
            <a:extLst>
              <a:ext uri="{FF2B5EF4-FFF2-40B4-BE49-F238E27FC236}">
                <a16:creationId xmlns:a16="http://schemas.microsoft.com/office/drawing/2014/main" id="{DA2E1D30-4A45-4F1C-9AE2-2C1D59B07EC7}"/>
              </a:ext>
            </a:extLst>
          </p:cNvPr>
          <p:cNvGraphicFramePr>
            <a:graphicFrameLocks noChangeAspect="1"/>
          </p:cNvGraphicFramePr>
          <p:nvPr/>
        </p:nvGraphicFramePr>
        <p:xfrm>
          <a:off x="5748955" y="1081406"/>
          <a:ext cx="3804419" cy="4465337"/>
        </p:xfrm>
        <a:graphic>
          <a:graphicData uri="http://schemas.openxmlformats.org/presentationml/2006/ole">
            <mc:AlternateContent xmlns:mc="http://schemas.openxmlformats.org/markup-compatibility/2006">
              <mc:Choice xmlns:v="urn:schemas-microsoft-com:vml" Requires="v">
                <p:oleObj spid="_x0000_s37889" name="Bitmap Image" r:id="rId7" imgW="6095238" imgH="4447619" progId="PBrush">
                  <p:embed/>
                </p:oleObj>
              </mc:Choice>
              <mc:Fallback>
                <p:oleObj name="Bitmap Image" r:id="rId7" imgW="6095238" imgH="4447619" progId="PBrush">
                  <p:embed/>
                  <p:pic>
                    <p:nvPicPr>
                      <p:cNvPr id="7" name="Object 6">
                        <a:extLst>
                          <a:ext uri="{FF2B5EF4-FFF2-40B4-BE49-F238E27FC236}">
                            <a16:creationId xmlns:a16="http://schemas.microsoft.com/office/drawing/2014/main" id="{DA2E1D30-4A45-4F1C-9AE2-2C1D59B07E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8955" y="1081406"/>
                        <a:ext cx="3804419" cy="4465337"/>
                      </a:xfrm>
                      <a:prstGeom prst="rect">
                        <a:avLst/>
                      </a:prstGeom>
                      <a:noFill/>
                      <a:ln>
                        <a:noFill/>
                      </a:ln>
                    </p:spPr>
                  </p:pic>
                </p:oleObj>
              </mc:Fallback>
            </mc:AlternateContent>
          </a:graphicData>
        </a:graphic>
      </p:graphicFrame>
      <p:sp>
        <p:nvSpPr>
          <p:cNvPr id="12" name="TextBox 11">
            <a:extLst>
              <a:ext uri="{FF2B5EF4-FFF2-40B4-BE49-F238E27FC236}">
                <a16:creationId xmlns:a16="http://schemas.microsoft.com/office/drawing/2014/main" id="{516687C9-5A58-4076-99E8-503BEAA16015}"/>
              </a:ext>
            </a:extLst>
          </p:cNvPr>
          <p:cNvSpPr txBox="1"/>
          <p:nvPr/>
        </p:nvSpPr>
        <p:spPr>
          <a:xfrm>
            <a:off x="1007087" y="5256653"/>
            <a:ext cx="3263078" cy="461665"/>
          </a:xfrm>
          <a:prstGeom prst="rect">
            <a:avLst/>
          </a:prstGeom>
          <a:noFill/>
        </p:spPr>
        <p:txBody>
          <a:bodyPr wrap="square">
            <a:spAutoFit/>
          </a:bodyPr>
          <a:lstStyle/>
          <a:p>
            <a:pPr algn="r"/>
            <a:r>
              <a:rPr lang="en-GB" sz="2400">
                <a:solidFill>
                  <a:srgbClr val="00B0F0"/>
                </a:solidFill>
                <a:latin typeface="Calibri"/>
              </a:rPr>
              <a:t>www.unep.org/nowpap</a:t>
            </a:r>
          </a:p>
        </p:txBody>
      </p:sp>
      <p:pic>
        <p:nvPicPr>
          <p:cNvPr id="13" name="Picture 12" descr="Qr code&#10;&#10;Description automatically generated">
            <a:extLst>
              <a:ext uri="{FF2B5EF4-FFF2-40B4-BE49-F238E27FC236}">
                <a16:creationId xmlns:a16="http://schemas.microsoft.com/office/drawing/2014/main" id="{D677F14F-2EC3-40F9-8D30-6AD852C003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71620" y="5718318"/>
            <a:ext cx="1022354" cy="1022354"/>
          </a:xfrm>
          <a:prstGeom prst="rect">
            <a:avLst/>
          </a:prstGeom>
        </p:spPr>
      </p:pic>
    </p:spTree>
    <p:extLst>
      <p:ext uri="{BB962C8B-B14F-4D97-AF65-F5344CB8AC3E}">
        <p14:creationId xmlns:p14="http://schemas.microsoft.com/office/powerpoint/2010/main" val="347771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Background pattern&#10;&#10;Description automatically generated">
            <a:extLst>
              <a:ext uri="{FF2B5EF4-FFF2-40B4-BE49-F238E27FC236}">
                <a16:creationId xmlns:a16="http://schemas.microsoft.com/office/drawing/2014/main" id="{5CC14BB3-7E68-430B-9BE9-8C6D7AEF42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531"/>
            <a:ext cx="12192000" cy="6858000"/>
          </a:xfrm>
          <a:prstGeom prst="rect">
            <a:avLst/>
          </a:prstGeom>
        </p:spPr>
      </p:pic>
      <p:sp>
        <p:nvSpPr>
          <p:cNvPr id="9" name="AutoShape 2" descr="Image result for oil spill"/>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0" name="AutoShape 4" descr="Image result for oil spill"/>
          <p:cNvSpPr>
            <a:spLocks noChangeAspect="1" noChangeArrowheads="1"/>
          </p:cNvSpPr>
          <p:nvPr/>
        </p:nvSpPr>
        <p:spPr bwMode="auto">
          <a:xfrm>
            <a:off x="6096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6" name="AutoShape 6" descr="Image result for eutrophication"/>
          <p:cNvSpPr>
            <a:spLocks noChangeAspect="1" noChangeArrowheads="1"/>
          </p:cNvSpPr>
          <p:nvPr/>
        </p:nvSpPr>
        <p:spPr bwMode="auto">
          <a:xfrm>
            <a:off x="6210300" y="35814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8" name="AutoShape 8" descr="Image result for sea grass"/>
          <p:cNvSpPr>
            <a:spLocks noChangeAspect="1" noChangeArrowheads="1"/>
          </p:cNvSpPr>
          <p:nvPr/>
        </p:nvSpPr>
        <p:spPr bwMode="auto">
          <a:xfrm>
            <a:off x="6324600" y="37338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 name="Title 1"/>
          <p:cNvSpPr>
            <a:spLocks noGrp="1"/>
          </p:cNvSpPr>
          <p:nvPr>
            <p:ph type="title"/>
          </p:nvPr>
        </p:nvSpPr>
        <p:spPr>
          <a:xfrm>
            <a:off x="609600" y="143999"/>
            <a:ext cx="10972800" cy="1143000"/>
          </a:xfrm>
        </p:spPr>
        <p:txBody>
          <a:bodyPr>
            <a:normAutofit/>
          </a:bodyPr>
          <a:lstStyle/>
          <a:p>
            <a:r>
              <a:rPr lang="en-US" sz="3200" b="1">
                <a:solidFill>
                  <a:srgbClr val="0070C0"/>
                </a:solidFill>
                <a:ea typeface="Batang" pitchFamily="18" charset="-127"/>
                <a:cs typeface="Arial" panose="020B0604020202020204" pitchFamily="34" charset="0"/>
              </a:rPr>
              <a:t>NOWPAP Mechanism</a:t>
            </a:r>
          </a:p>
        </p:txBody>
      </p:sp>
      <p:pic>
        <p:nvPicPr>
          <p:cNvPr id="23" name="Picture 31" descr="about_0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743572" y="1251043"/>
            <a:ext cx="3695328" cy="70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다이어그램 14"/>
          <p:cNvGraphicFramePr/>
          <p:nvPr/>
        </p:nvGraphicFramePr>
        <p:xfrm>
          <a:off x="932351" y="3024797"/>
          <a:ext cx="1637946" cy="32861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5" name="그룹 20"/>
          <p:cNvGrpSpPr>
            <a:grpSpLocks/>
          </p:cNvGrpSpPr>
          <p:nvPr/>
        </p:nvGrpSpPr>
        <p:grpSpPr bwMode="auto">
          <a:xfrm>
            <a:off x="2800350" y="3024797"/>
            <a:ext cx="3867150" cy="3170993"/>
            <a:chOff x="3514118" y="2882308"/>
            <a:chExt cx="3867589" cy="3172023"/>
          </a:xfrm>
        </p:grpSpPr>
        <p:sp>
          <p:nvSpPr>
            <p:cNvPr id="28" name="TextBox 15"/>
            <p:cNvSpPr txBox="1">
              <a:spLocks noChangeArrowheads="1"/>
            </p:cNvSpPr>
            <p:nvPr/>
          </p:nvSpPr>
          <p:spPr bwMode="auto">
            <a:xfrm>
              <a:off x="3514118" y="2882308"/>
              <a:ext cx="3524650" cy="70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latinLnBrk="1" hangingPunct="1">
                <a:buFontTx/>
                <a:buChar char="-"/>
                <a:defRPr/>
              </a:pPr>
              <a:r>
                <a:rPr kumimoji="0" lang="en-US" altLang="ko-KR" sz="2000">
                  <a:solidFill>
                    <a:prstClr val="black"/>
                  </a:solidFill>
                  <a:latin typeface="Calibri"/>
                  <a:ea typeface="맑은 고딕" pitchFamily="50" charset="-127"/>
                  <a:cs typeface="Times New Roman" pitchFamily="18" charset="0"/>
                </a:rPr>
                <a:t>Special Monitoring and </a:t>
              </a:r>
            </a:p>
            <a:p>
              <a:pPr eaLnBrk="1" latinLnBrk="1" hangingPunct="1">
                <a:defRPr/>
              </a:pPr>
              <a:r>
                <a:rPr kumimoji="0" lang="en-US" altLang="ko-KR" sz="2000">
                  <a:solidFill>
                    <a:prstClr val="black"/>
                  </a:solidFill>
                  <a:latin typeface="Calibri"/>
                  <a:ea typeface="맑은 고딕" pitchFamily="50" charset="-127"/>
                  <a:cs typeface="Times New Roman" pitchFamily="18" charset="0"/>
                </a:rPr>
                <a:t>  Coastal Assessment (Toyama)</a:t>
              </a:r>
              <a:endParaRPr kumimoji="0" lang="ko-KR" altLang="en-US" sz="2000">
                <a:solidFill>
                  <a:prstClr val="black"/>
                </a:solidFill>
                <a:latin typeface="Calibri"/>
                <a:ea typeface="맑은 고딕" pitchFamily="50" charset="-127"/>
                <a:cs typeface="Times New Roman" pitchFamily="18" charset="0"/>
              </a:endParaRPr>
            </a:p>
          </p:txBody>
        </p:sp>
        <p:sp>
          <p:nvSpPr>
            <p:cNvPr id="29" name="TextBox 16"/>
            <p:cNvSpPr txBox="1">
              <a:spLocks noChangeArrowheads="1"/>
            </p:cNvSpPr>
            <p:nvPr/>
          </p:nvSpPr>
          <p:spPr bwMode="auto">
            <a:xfrm>
              <a:off x="3523743" y="3790253"/>
              <a:ext cx="3400712" cy="4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latinLnBrk="1" hangingPunct="1">
                <a:defRPr/>
              </a:pPr>
              <a:r>
                <a:rPr kumimoji="0" lang="en-US" altLang="ko-KR" sz="2000">
                  <a:solidFill>
                    <a:prstClr val="black"/>
                  </a:solidFill>
                  <a:latin typeface="Calibri"/>
                  <a:ea typeface="맑은 고딕" pitchFamily="50" charset="-127"/>
                  <a:cs typeface="Times New Roman" pitchFamily="18" charset="0"/>
                </a:rPr>
                <a:t>- Data and Information (Beijing)</a:t>
              </a:r>
              <a:endParaRPr kumimoji="0" lang="ko-KR" altLang="en-US" sz="2000">
                <a:solidFill>
                  <a:prstClr val="black"/>
                </a:solidFill>
                <a:latin typeface="Calibri"/>
                <a:ea typeface="맑은 고딕" pitchFamily="50" charset="-127"/>
                <a:cs typeface="Times New Roman" pitchFamily="18" charset="0"/>
              </a:endParaRPr>
            </a:p>
          </p:txBody>
        </p:sp>
        <p:sp>
          <p:nvSpPr>
            <p:cNvPr id="32" name="TextBox 17"/>
            <p:cNvSpPr txBox="1">
              <a:spLocks noChangeArrowheads="1"/>
            </p:cNvSpPr>
            <p:nvPr/>
          </p:nvSpPr>
          <p:spPr bwMode="auto">
            <a:xfrm>
              <a:off x="3541494" y="4514258"/>
              <a:ext cx="3725900" cy="101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latinLnBrk="1" hangingPunct="1">
                <a:defRPr/>
              </a:pPr>
              <a:r>
                <a:rPr kumimoji="0" lang="en-US" altLang="ko-KR" sz="2000">
                  <a:solidFill>
                    <a:prstClr val="black"/>
                  </a:solidFill>
                  <a:latin typeface="Calibri"/>
                  <a:ea typeface="맑은 고딕" pitchFamily="50" charset="-127"/>
                  <a:cs typeface="Times New Roman" pitchFamily="18" charset="0"/>
                </a:rPr>
                <a:t>- Marine Environment Emergency </a:t>
              </a:r>
            </a:p>
            <a:p>
              <a:pPr eaLnBrk="1" latinLnBrk="1" hangingPunct="1">
                <a:defRPr/>
              </a:pPr>
              <a:r>
                <a:rPr kumimoji="0" lang="en-US" altLang="ko-KR" sz="2000">
                  <a:solidFill>
                    <a:prstClr val="black"/>
                  </a:solidFill>
                  <a:latin typeface="Calibri"/>
                  <a:ea typeface="맑은 고딕" pitchFamily="50" charset="-127"/>
                  <a:cs typeface="Times New Roman" pitchFamily="18" charset="0"/>
                </a:rPr>
                <a:t>  Preparedness and Response (</a:t>
              </a:r>
              <a:r>
                <a:rPr kumimoji="0" lang="en-US" altLang="ko-KR" sz="2000" b="1" err="1">
                  <a:solidFill>
                    <a:prstClr val="black"/>
                  </a:solidFill>
                  <a:latin typeface="Calibri"/>
                  <a:ea typeface="맑은 고딕" pitchFamily="50" charset="-127"/>
                  <a:cs typeface="Times New Roman" pitchFamily="18" charset="0"/>
                </a:rPr>
                <a:t>Daejeong</a:t>
              </a:r>
              <a:r>
                <a:rPr kumimoji="0" lang="en-US" altLang="ko-KR" sz="2000">
                  <a:solidFill>
                    <a:prstClr val="black"/>
                  </a:solidFill>
                  <a:latin typeface="Calibri"/>
                  <a:ea typeface="맑은 고딕" pitchFamily="50" charset="-127"/>
                  <a:cs typeface="Times New Roman" pitchFamily="18" charset="0"/>
                </a:rPr>
                <a:t>) </a:t>
              </a:r>
              <a:endParaRPr kumimoji="0" lang="ko-KR" altLang="en-US" sz="2000">
                <a:solidFill>
                  <a:prstClr val="black"/>
                </a:solidFill>
                <a:latin typeface="Calibri"/>
                <a:ea typeface="맑은 고딕" pitchFamily="50" charset="-127"/>
                <a:cs typeface="Times New Roman" pitchFamily="18" charset="0"/>
              </a:endParaRPr>
            </a:p>
          </p:txBody>
        </p:sp>
        <p:sp>
          <p:nvSpPr>
            <p:cNvPr id="33" name="TextBox 18"/>
            <p:cNvSpPr txBox="1">
              <a:spLocks noChangeArrowheads="1"/>
            </p:cNvSpPr>
            <p:nvPr/>
          </p:nvSpPr>
          <p:spPr bwMode="auto">
            <a:xfrm>
              <a:off x="3575931" y="5654091"/>
              <a:ext cx="3805776" cy="4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latinLnBrk="1" hangingPunct="1">
                <a:defRPr/>
              </a:pPr>
              <a:r>
                <a:rPr kumimoji="0" lang="en-US" altLang="ko-KR" sz="2000">
                  <a:solidFill>
                    <a:prstClr val="black"/>
                  </a:solidFill>
                  <a:latin typeface="Calibri"/>
                  <a:ea typeface="맑은 고딕" pitchFamily="50" charset="-127"/>
                  <a:cs typeface="Times New Roman" pitchFamily="18" charset="0"/>
                </a:rPr>
                <a:t>- Pollution Monitoring (Vladivostok)</a:t>
              </a:r>
              <a:endParaRPr kumimoji="0" lang="ko-KR" altLang="en-US" sz="2000">
                <a:solidFill>
                  <a:prstClr val="black"/>
                </a:solidFill>
                <a:latin typeface="Calibri"/>
                <a:ea typeface="맑은 고딕" pitchFamily="50" charset="-127"/>
                <a:cs typeface="Times New Roman" pitchFamily="18" charset="0"/>
              </a:endParaRPr>
            </a:p>
          </p:txBody>
        </p:sp>
      </p:grpSp>
      <p:sp>
        <p:nvSpPr>
          <p:cNvPr id="34" name="타원 21"/>
          <p:cNvSpPr/>
          <p:nvPr/>
        </p:nvSpPr>
        <p:spPr bwMode="auto">
          <a:xfrm>
            <a:off x="4105532" y="2004153"/>
            <a:ext cx="3195836" cy="785812"/>
          </a:xfrm>
          <a:prstGeom prst="ellipse">
            <a:avLst/>
          </a:prstGeom>
          <a:gradFill>
            <a:gsLst>
              <a:gs pos="5000">
                <a:schemeClr val="tx2">
                  <a:lumMod val="75000"/>
                </a:schemeClr>
              </a:gs>
              <a:gs pos="39999">
                <a:srgbClr val="85C2FF"/>
              </a:gs>
              <a:gs pos="70000">
                <a:srgbClr val="C4D6EB"/>
              </a:gs>
              <a:gs pos="100000">
                <a:srgbClr val="FFEBFA"/>
              </a:gs>
            </a:gsLst>
            <a:lin ang="0" scaled="1"/>
          </a:gradFill>
          <a:ln w="9525">
            <a:noFill/>
            <a:miter lim="800000"/>
            <a:headEnd/>
            <a:tailEnd/>
          </a:ln>
          <a:effectLst/>
        </p:spPr>
        <p:txBody>
          <a:bodyPr anchor="ctr"/>
          <a:lstStyle/>
          <a:p>
            <a:pPr algn="ctr" latinLnBrk="1">
              <a:defRPr/>
            </a:pPr>
            <a:r>
              <a:rPr lang="en-US" altLang="ko-KR">
                <a:solidFill>
                  <a:prstClr val="black"/>
                </a:solidFill>
                <a:latin typeface="Impact" panose="020B0806030902050204" pitchFamily="34" charset="0"/>
                <a:ea typeface="맑은 고딕" panose="020B0503020000020004" pitchFamily="34" charset="-127"/>
              </a:rPr>
              <a:t>National Focal Points</a:t>
            </a:r>
            <a:endParaRPr lang="ko-KR" altLang="en-US">
              <a:solidFill>
                <a:prstClr val="black"/>
              </a:solidFill>
              <a:latin typeface="Impact" panose="020B0806030902050204" pitchFamily="34" charset="0"/>
              <a:ea typeface="맑은 고딕" panose="020B0503020000020004" pitchFamily="34" charset="-127"/>
            </a:endParaRPr>
          </a:p>
        </p:txBody>
      </p:sp>
      <p:graphicFrame>
        <p:nvGraphicFramePr>
          <p:cNvPr id="36" name="다이어그램 22"/>
          <p:cNvGraphicFramePr/>
          <p:nvPr/>
        </p:nvGraphicFramePr>
        <p:xfrm>
          <a:off x="7195930" y="3152775"/>
          <a:ext cx="4260295" cy="36736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7" name="타원 21"/>
          <p:cNvSpPr/>
          <p:nvPr/>
        </p:nvSpPr>
        <p:spPr bwMode="auto">
          <a:xfrm>
            <a:off x="7462466" y="2005166"/>
            <a:ext cx="2786062" cy="785812"/>
          </a:xfrm>
          <a:prstGeom prst="ellipse">
            <a:avLst/>
          </a:prstGeom>
          <a:gradFill>
            <a:gsLst>
              <a:gs pos="5000">
                <a:schemeClr val="tx2">
                  <a:lumMod val="75000"/>
                </a:schemeClr>
              </a:gs>
              <a:gs pos="39999">
                <a:srgbClr val="85C2FF"/>
              </a:gs>
              <a:gs pos="70000">
                <a:srgbClr val="C4D6EB"/>
              </a:gs>
              <a:gs pos="100000">
                <a:srgbClr val="FFEBFA"/>
              </a:gs>
            </a:gsLst>
            <a:lin ang="0" scaled="1"/>
          </a:gradFill>
          <a:ln w="9525">
            <a:noFill/>
            <a:miter lim="800000"/>
            <a:headEnd/>
            <a:tailEnd/>
          </a:ln>
          <a:effectLst/>
        </p:spPr>
        <p:txBody>
          <a:bodyPr anchor="ctr"/>
          <a:lstStyle/>
          <a:p>
            <a:pPr algn="ctr" latinLnBrk="1">
              <a:defRPr/>
            </a:pPr>
            <a:r>
              <a:rPr lang="en-US" altLang="ko-KR">
                <a:solidFill>
                  <a:prstClr val="black"/>
                </a:solidFill>
                <a:latin typeface="Impact" panose="020B0806030902050204" pitchFamily="34" charset="0"/>
                <a:ea typeface="맑은 고딕" panose="020B0503020000020004" pitchFamily="34" charset="-127"/>
              </a:rPr>
              <a:t>Research Institutes/ NGOs</a:t>
            </a:r>
            <a:endParaRPr lang="ko-KR" altLang="en-US">
              <a:solidFill>
                <a:prstClr val="black"/>
              </a:solidFill>
              <a:latin typeface="Impact" panose="020B0806030902050204" pitchFamily="34" charset="0"/>
              <a:ea typeface="맑은 고딕" panose="020B0503020000020004" pitchFamily="34" charset="-127"/>
            </a:endParaRPr>
          </a:p>
        </p:txBody>
      </p:sp>
      <p:graphicFrame>
        <p:nvGraphicFramePr>
          <p:cNvPr id="38" name="다이어그램 14">
            <a:extLst>
              <a:ext uri="{FF2B5EF4-FFF2-40B4-BE49-F238E27FC236}">
                <a16:creationId xmlns:a16="http://schemas.microsoft.com/office/drawing/2014/main" id="{0BB48633-46B2-41AD-B776-162413E3A9A0}"/>
              </a:ext>
            </a:extLst>
          </p:cNvPr>
          <p:cNvGraphicFramePr/>
          <p:nvPr/>
        </p:nvGraphicFramePr>
        <p:xfrm>
          <a:off x="735775" y="2167307"/>
          <a:ext cx="1943179" cy="442122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04177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348B9EE-B8A2-4EB9-BFAC-EDBFD43D92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531"/>
            <a:ext cx="12192000" cy="6858000"/>
          </a:xfrm>
          <a:prstGeom prst="rect">
            <a:avLst/>
          </a:prstGeom>
        </p:spPr>
      </p:pic>
      <p:sp>
        <p:nvSpPr>
          <p:cNvPr id="9" name="AutoShape 2" descr="Image result for oil spill"/>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4" descr="Image result for oil spill"/>
          <p:cNvSpPr>
            <a:spLocks noChangeAspect="1" noChangeArrowheads="1"/>
          </p:cNvSpPr>
          <p:nvPr/>
        </p:nvSpPr>
        <p:spPr bwMode="auto">
          <a:xfrm>
            <a:off x="6096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6" descr="Image result for eutrophication"/>
          <p:cNvSpPr>
            <a:spLocks noChangeAspect="1" noChangeArrowheads="1"/>
          </p:cNvSpPr>
          <p:nvPr/>
        </p:nvSpPr>
        <p:spPr bwMode="auto">
          <a:xfrm>
            <a:off x="6210300" y="35814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AutoShape 8" descr="Image result for sea grass"/>
          <p:cNvSpPr>
            <a:spLocks noChangeAspect="1" noChangeArrowheads="1"/>
          </p:cNvSpPr>
          <p:nvPr/>
        </p:nvSpPr>
        <p:spPr bwMode="auto">
          <a:xfrm>
            <a:off x="6324600" y="37338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2" name="TextBox 31"/>
          <p:cNvSpPr txBox="1"/>
          <p:nvPr/>
        </p:nvSpPr>
        <p:spPr>
          <a:xfrm>
            <a:off x="649389" y="1079875"/>
            <a:ext cx="7581900" cy="400110"/>
          </a:xfrm>
          <a:prstGeom prst="rect">
            <a:avLst/>
          </a:prstGeom>
          <a:noFill/>
        </p:spPr>
        <p:txBody>
          <a:bodyPr wrap="square" rtlCol="0">
            <a:spAutoFit/>
          </a:bodyPr>
          <a:lstStyle/>
          <a:p>
            <a:endParaRPr lang="en-US" sz="2000">
              <a:solidFill>
                <a:prstClr val="black"/>
              </a:solidFill>
              <a:latin typeface="Calibri"/>
            </a:endParaRPr>
          </a:p>
        </p:txBody>
      </p:sp>
      <p:sp>
        <p:nvSpPr>
          <p:cNvPr id="12" name="TextBox 11">
            <a:extLst>
              <a:ext uri="{FF2B5EF4-FFF2-40B4-BE49-F238E27FC236}">
                <a16:creationId xmlns:a16="http://schemas.microsoft.com/office/drawing/2014/main" id="{B8E05368-6AEB-4BA5-92B6-2586D7CB94B4}"/>
              </a:ext>
            </a:extLst>
          </p:cNvPr>
          <p:cNvSpPr txBox="1"/>
          <p:nvPr/>
        </p:nvSpPr>
        <p:spPr>
          <a:xfrm>
            <a:off x="581025" y="226868"/>
            <a:ext cx="9505950" cy="584775"/>
          </a:xfrm>
          <a:prstGeom prst="rect">
            <a:avLst/>
          </a:prstGeom>
          <a:noFill/>
        </p:spPr>
        <p:txBody>
          <a:bodyPr wrap="square" rtlCol="0">
            <a:spAutoFit/>
          </a:bodyPr>
          <a:lstStyle/>
          <a:p>
            <a:pPr algn="ctr">
              <a:spcBef>
                <a:spcPct val="0"/>
              </a:spcBef>
            </a:pPr>
            <a:r>
              <a:rPr lang="en-AU" sz="3200" b="1">
                <a:solidFill>
                  <a:srgbClr val="0070C0"/>
                </a:solidFill>
                <a:latin typeface="+mj-lt"/>
                <a:ea typeface="Batang" pitchFamily="18" charset="-127"/>
                <a:cs typeface="Arial" panose="020B0604020202020204" pitchFamily="34" charset="0"/>
              </a:rPr>
              <a:t>Integrated coastal and river basin management</a:t>
            </a:r>
            <a:endParaRPr lang="en-US" sz="3200" b="1">
              <a:solidFill>
                <a:srgbClr val="0070C0"/>
              </a:solidFill>
              <a:latin typeface="+mj-lt"/>
              <a:ea typeface="Batang" pitchFamily="18" charset="-127"/>
              <a:cs typeface="Arial" panose="020B0604020202020204" pitchFamily="34" charset="0"/>
            </a:endParaRPr>
          </a:p>
        </p:txBody>
      </p:sp>
      <p:pic>
        <p:nvPicPr>
          <p:cNvPr id="3" name="Picture 2">
            <a:extLst>
              <a:ext uri="{FF2B5EF4-FFF2-40B4-BE49-F238E27FC236}">
                <a16:creationId xmlns:a16="http://schemas.microsoft.com/office/drawing/2014/main" id="{9409E2CB-A01A-4BC5-84B0-672DD3CFF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556" y="1455907"/>
            <a:ext cx="3485783" cy="4555786"/>
          </a:xfrm>
          <a:prstGeom prst="rect">
            <a:avLst/>
          </a:prstGeom>
        </p:spPr>
      </p:pic>
      <p:sp>
        <p:nvSpPr>
          <p:cNvPr id="4" name="TextBox 3">
            <a:extLst>
              <a:ext uri="{FF2B5EF4-FFF2-40B4-BE49-F238E27FC236}">
                <a16:creationId xmlns:a16="http://schemas.microsoft.com/office/drawing/2014/main" id="{89AD47D3-4CE8-4893-8744-E849497A9F9A}"/>
              </a:ext>
            </a:extLst>
          </p:cNvPr>
          <p:cNvSpPr txBox="1"/>
          <p:nvPr/>
        </p:nvSpPr>
        <p:spPr>
          <a:xfrm>
            <a:off x="1724025" y="6191250"/>
            <a:ext cx="1409700" cy="369332"/>
          </a:xfrm>
          <a:prstGeom prst="rect">
            <a:avLst/>
          </a:prstGeom>
          <a:noFill/>
        </p:spPr>
        <p:txBody>
          <a:bodyPr wrap="square" rtlCol="0">
            <a:spAutoFit/>
          </a:bodyPr>
          <a:lstStyle/>
          <a:p>
            <a:r>
              <a:rPr lang="en-US"/>
              <a:t>2010</a:t>
            </a:r>
          </a:p>
        </p:txBody>
      </p:sp>
      <p:pic>
        <p:nvPicPr>
          <p:cNvPr id="6" name="Picture 5">
            <a:extLst>
              <a:ext uri="{FF2B5EF4-FFF2-40B4-BE49-F238E27FC236}">
                <a16:creationId xmlns:a16="http://schemas.microsoft.com/office/drawing/2014/main" id="{292C6FCF-B89F-4038-8E49-86BA46686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4899" y="1479985"/>
            <a:ext cx="3227849" cy="4531708"/>
          </a:xfrm>
          <a:prstGeom prst="rect">
            <a:avLst/>
          </a:prstGeom>
        </p:spPr>
      </p:pic>
      <p:sp>
        <p:nvSpPr>
          <p:cNvPr id="17" name="TextBox 16">
            <a:extLst>
              <a:ext uri="{FF2B5EF4-FFF2-40B4-BE49-F238E27FC236}">
                <a16:creationId xmlns:a16="http://schemas.microsoft.com/office/drawing/2014/main" id="{EA05E486-4239-42C1-8CD8-65B1663623F3}"/>
              </a:ext>
            </a:extLst>
          </p:cNvPr>
          <p:cNvSpPr txBox="1"/>
          <p:nvPr/>
        </p:nvSpPr>
        <p:spPr>
          <a:xfrm>
            <a:off x="5823973" y="6164093"/>
            <a:ext cx="1409700" cy="369332"/>
          </a:xfrm>
          <a:prstGeom prst="rect">
            <a:avLst/>
          </a:prstGeom>
          <a:noFill/>
        </p:spPr>
        <p:txBody>
          <a:bodyPr wrap="square" rtlCol="0">
            <a:spAutoFit/>
          </a:bodyPr>
          <a:lstStyle/>
          <a:p>
            <a:r>
              <a:rPr lang="en-US"/>
              <a:t>2013</a:t>
            </a:r>
          </a:p>
        </p:txBody>
      </p:sp>
    </p:spTree>
    <p:extLst>
      <p:ext uri="{BB962C8B-B14F-4D97-AF65-F5344CB8AC3E}">
        <p14:creationId xmlns:p14="http://schemas.microsoft.com/office/powerpoint/2010/main" val="351066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348B9EE-B8A2-4EB9-BFAC-EDBFD43D92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531"/>
            <a:ext cx="12192000" cy="6858000"/>
          </a:xfrm>
          <a:prstGeom prst="rect">
            <a:avLst/>
          </a:prstGeom>
        </p:spPr>
      </p:pic>
      <p:sp>
        <p:nvSpPr>
          <p:cNvPr id="9" name="AutoShape 2" descr="Image result for oil spill"/>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4" descr="Image result for oil spill"/>
          <p:cNvSpPr>
            <a:spLocks noChangeAspect="1" noChangeArrowheads="1"/>
          </p:cNvSpPr>
          <p:nvPr/>
        </p:nvSpPr>
        <p:spPr bwMode="auto">
          <a:xfrm>
            <a:off x="6096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6" descr="Image result for eutrophication"/>
          <p:cNvSpPr>
            <a:spLocks noChangeAspect="1" noChangeArrowheads="1"/>
          </p:cNvSpPr>
          <p:nvPr/>
        </p:nvSpPr>
        <p:spPr bwMode="auto">
          <a:xfrm>
            <a:off x="6210300" y="35814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AutoShape 8" descr="Image result for sea grass"/>
          <p:cNvSpPr>
            <a:spLocks noChangeAspect="1" noChangeArrowheads="1"/>
          </p:cNvSpPr>
          <p:nvPr/>
        </p:nvSpPr>
        <p:spPr bwMode="auto">
          <a:xfrm>
            <a:off x="6324600" y="37338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2" name="TextBox 31"/>
          <p:cNvSpPr txBox="1"/>
          <p:nvPr/>
        </p:nvSpPr>
        <p:spPr>
          <a:xfrm>
            <a:off x="649389" y="1079875"/>
            <a:ext cx="7581900" cy="400110"/>
          </a:xfrm>
          <a:prstGeom prst="rect">
            <a:avLst/>
          </a:prstGeom>
          <a:noFill/>
        </p:spPr>
        <p:txBody>
          <a:bodyPr wrap="square" rtlCol="0">
            <a:spAutoFit/>
          </a:bodyPr>
          <a:lstStyle/>
          <a:p>
            <a:pPr marL="457200" indent="-457200">
              <a:buFont typeface="Wingdings" panose="05000000000000000000" pitchFamily="2" charset="2"/>
              <a:buChar char="ü"/>
            </a:pPr>
            <a:endParaRPr lang="en-US" sz="2000">
              <a:solidFill>
                <a:prstClr val="black"/>
              </a:solidFill>
              <a:latin typeface="Calibri"/>
            </a:endParaRPr>
          </a:p>
        </p:txBody>
      </p:sp>
      <p:sp>
        <p:nvSpPr>
          <p:cNvPr id="12" name="TextBox 11">
            <a:extLst>
              <a:ext uri="{FF2B5EF4-FFF2-40B4-BE49-F238E27FC236}">
                <a16:creationId xmlns:a16="http://schemas.microsoft.com/office/drawing/2014/main" id="{B8E05368-6AEB-4BA5-92B6-2586D7CB94B4}"/>
              </a:ext>
            </a:extLst>
          </p:cNvPr>
          <p:cNvSpPr txBox="1"/>
          <p:nvPr/>
        </p:nvSpPr>
        <p:spPr>
          <a:xfrm>
            <a:off x="828472" y="237683"/>
            <a:ext cx="9505950" cy="584775"/>
          </a:xfrm>
          <a:prstGeom prst="rect">
            <a:avLst/>
          </a:prstGeom>
          <a:noFill/>
        </p:spPr>
        <p:txBody>
          <a:bodyPr wrap="square" rtlCol="0">
            <a:spAutoFit/>
          </a:bodyPr>
          <a:lstStyle/>
          <a:p>
            <a:pPr algn="ctr">
              <a:spcBef>
                <a:spcPct val="0"/>
              </a:spcBef>
            </a:pPr>
            <a:r>
              <a:rPr lang="en-US" sz="3200" b="1">
                <a:solidFill>
                  <a:srgbClr val="0070C0"/>
                </a:solidFill>
                <a:latin typeface="+mj-lt"/>
                <a:ea typeface="Batang" pitchFamily="18" charset="-127"/>
                <a:cs typeface="Arial" panose="020B0604020202020204" pitchFamily="34" charset="0"/>
              </a:rPr>
              <a:t>Assess Status of Marine Environment</a:t>
            </a:r>
          </a:p>
        </p:txBody>
      </p:sp>
      <p:pic>
        <p:nvPicPr>
          <p:cNvPr id="5" name="Picture 4">
            <a:extLst>
              <a:ext uri="{FF2B5EF4-FFF2-40B4-BE49-F238E27FC236}">
                <a16:creationId xmlns:a16="http://schemas.microsoft.com/office/drawing/2014/main" id="{BBF22DC0-A067-4F06-B638-DD2AFE5F2EC3}"/>
              </a:ext>
            </a:extLst>
          </p:cNvPr>
          <p:cNvPicPr>
            <a:picLocks noChangeAspect="1"/>
          </p:cNvPicPr>
          <p:nvPr/>
        </p:nvPicPr>
        <p:blipFill>
          <a:blip r:embed="rId3"/>
          <a:stretch>
            <a:fillRect/>
          </a:stretch>
        </p:blipFill>
        <p:spPr>
          <a:xfrm>
            <a:off x="516232" y="1051509"/>
            <a:ext cx="4073162" cy="5662032"/>
          </a:xfrm>
          <a:prstGeom prst="rect">
            <a:avLst/>
          </a:prstGeom>
        </p:spPr>
      </p:pic>
      <p:pic>
        <p:nvPicPr>
          <p:cNvPr id="13" name="Picture 12">
            <a:extLst>
              <a:ext uri="{FF2B5EF4-FFF2-40B4-BE49-F238E27FC236}">
                <a16:creationId xmlns:a16="http://schemas.microsoft.com/office/drawing/2014/main" id="{EDDE941A-3518-44DE-8780-E26B7E5F9E26}"/>
              </a:ext>
            </a:extLst>
          </p:cNvPr>
          <p:cNvPicPr>
            <a:picLocks noChangeAspect="1"/>
          </p:cNvPicPr>
          <p:nvPr/>
        </p:nvPicPr>
        <p:blipFill>
          <a:blip r:embed="rId4"/>
          <a:stretch>
            <a:fillRect/>
          </a:stretch>
        </p:blipFill>
        <p:spPr>
          <a:xfrm>
            <a:off x="5038951" y="1058858"/>
            <a:ext cx="3930446" cy="5654683"/>
          </a:xfrm>
          <a:prstGeom prst="rect">
            <a:avLst/>
          </a:prstGeom>
        </p:spPr>
      </p:pic>
    </p:spTree>
    <p:extLst>
      <p:ext uri="{BB962C8B-B14F-4D97-AF65-F5344CB8AC3E}">
        <p14:creationId xmlns:p14="http://schemas.microsoft.com/office/powerpoint/2010/main" val="191103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6393E3A0-E1EF-447F-ADE4-9F2682D18D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0"/>
            <a:ext cx="12192000" cy="6858000"/>
          </a:xfrm>
          <a:prstGeom prst="rect">
            <a:avLst/>
          </a:prstGeom>
        </p:spPr>
      </p:pic>
      <p:sp>
        <p:nvSpPr>
          <p:cNvPr id="9" name="AutoShape 2" descr="Image result for oil spill"/>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4" descr="Image result for oil spill"/>
          <p:cNvSpPr>
            <a:spLocks noChangeAspect="1" noChangeArrowheads="1"/>
          </p:cNvSpPr>
          <p:nvPr/>
        </p:nvSpPr>
        <p:spPr bwMode="auto">
          <a:xfrm>
            <a:off x="6096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6" descr="Image result for eutrophication"/>
          <p:cNvSpPr>
            <a:spLocks noChangeAspect="1" noChangeArrowheads="1"/>
          </p:cNvSpPr>
          <p:nvPr/>
        </p:nvSpPr>
        <p:spPr bwMode="auto">
          <a:xfrm>
            <a:off x="6210300" y="35814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AutoShape 8" descr="Image result for sea grass"/>
          <p:cNvSpPr>
            <a:spLocks noChangeAspect="1" noChangeArrowheads="1"/>
          </p:cNvSpPr>
          <p:nvPr/>
        </p:nvSpPr>
        <p:spPr bwMode="auto">
          <a:xfrm>
            <a:off x="6324600" y="37338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32" name="TextBox 31"/>
          <p:cNvSpPr txBox="1"/>
          <p:nvPr/>
        </p:nvSpPr>
        <p:spPr>
          <a:xfrm>
            <a:off x="590550" y="1193234"/>
            <a:ext cx="3841491" cy="2246769"/>
          </a:xfrm>
          <a:prstGeom prst="rect">
            <a:avLst/>
          </a:prstGeom>
          <a:noFill/>
        </p:spPr>
        <p:txBody>
          <a:bodyPr wrap="square" rtlCol="0">
            <a:spAutoFit/>
          </a:bodyPr>
          <a:lstStyle/>
          <a:p>
            <a:r>
              <a:rPr lang="en-US" sz="2800">
                <a:solidFill>
                  <a:prstClr val="black"/>
                </a:solidFill>
                <a:latin typeface="Calibri"/>
              </a:rPr>
              <a:t>Regional Oil and NHS (Hazardous and Noxious Substances) Spill Contingency Plan adopted in 2008 </a:t>
            </a:r>
          </a:p>
        </p:txBody>
      </p:sp>
      <p:sp>
        <p:nvSpPr>
          <p:cNvPr id="24" name="Text Box 7"/>
          <p:cNvSpPr txBox="1">
            <a:spLocks noChangeArrowheads="1"/>
          </p:cNvSpPr>
          <p:nvPr/>
        </p:nvSpPr>
        <p:spPr bwMode="auto">
          <a:xfrm>
            <a:off x="4945225" y="3659834"/>
            <a:ext cx="4030824" cy="369332"/>
          </a:xfrm>
          <a:prstGeom prst="rect">
            <a:avLst/>
          </a:prstGeom>
          <a:noFill/>
          <a:ln w="9525">
            <a:noFill/>
            <a:miter lim="800000"/>
            <a:headEnd/>
            <a:tailEnd/>
          </a:ln>
        </p:spPr>
        <p:txBody>
          <a:bodyPr wrap="square">
            <a:spAutoFit/>
          </a:bodyPr>
          <a:lstStyle/>
          <a:p>
            <a:pPr latinLnBrk="1">
              <a:defRPr/>
            </a:pPr>
            <a:r>
              <a:rPr lang="en-US" altLang="ko-KR">
                <a:solidFill>
                  <a:prstClr val="black"/>
                </a:solidFill>
                <a:latin typeface="Calibri"/>
                <a:ea typeface="맑은 고딕" panose="020B0503020000020004" pitchFamily="34" charset="-127"/>
              </a:rPr>
              <a:t>Oil Spill accident (Sanchi, Jan 2018)</a:t>
            </a:r>
          </a:p>
        </p:txBody>
      </p:sp>
      <p:sp>
        <p:nvSpPr>
          <p:cNvPr id="12" name="TextBox 11">
            <a:extLst>
              <a:ext uri="{FF2B5EF4-FFF2-40B4-BE49-F238E27FC236}">
                <a16:creationId xmlns:a16="http://schemas.microsoft.com/office/drawing/2014/main" id="{0790DC13-B4E3-45DE-BA1D-BA065B8A06C0}"/>
              </a:ext>
            </a:extLst>
          </p:cNvPr>
          <p:cNvSpPr txBox="1"/>
          <p:nvPr/>
        </p:nvSpPr>
        <p:spPr>
          <a:xfrm>
            <a:off x="828472" y="216956"/>
            <a:ext cx="9505950" cy="584775"/>
          </a:xfrm>
          <a:prstGeom prst="rect">
            <a:avLst/>
          </a:prstGeom>
          <a:noFill/>
        </p:spPr>
        <p:txBody>
          <a:bodyPr wrap="square" rtlCol="0">
            <a:spAutoFit/>
          </a:bodyPr>
          <a:lstStyle/>
          <a:p>
            <a:pPr algn="ctr">
              <a:spcBef>
                <a:spcPct val="0"/>
              </a:spcBef>
            </a:pPr>
            <a:r>
              <a:rPr lang="en-US" sz="3200" b="1">
                <a:solidFill>
                  <a:srgbClr val="0070C0"/>
                </a:solidFill>
                <a:latin typeface="+mj-lt"/>
                <a:ea typeface="Batang" pitchFamily="18" charset="-127"/>
                <a:cs typeface="Arial" panose="020B0604020202020204" pitchFamily="34" charset="0"/>
              </a:rPr>
              <a:t>Prevent and Reduce Pollution </a:t>
            </a:r>
          </a:p>
        </p:txBody>
      </p:sp>
      <p:pic>
        <p:nvPicPr>
          <p:cNvPr id="3" name="Picture 2" descr="A picture containing water, boat, sky, outdoor&#10;&#10;Description automatically generated">
            <a:extLst>
              <a:ext uri="{FF2B5EF4-FFF2-40B4-BE49-F238E27FC236}">
                <a16:creationId xmlns:a16="http://schemas.microsoft.com/office/drawing/2014/main" id="{DEB155D4-7D6C-4330-A217-4A3BF4204D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5225" y="1259353"/>
            <a:ext cx="4242507" cy="2262670"/>
          </a:xfrm>
          <a:prstGeom prst="rect">
            <a:avLst/>
          </a:prstGeom>
        </p:spPr>
      </p:pic>
      <p:sp>
        <p:nvSpPr>
          <p:cNvPr id="13" name="TextBox 12">
            <a:extLst>
              <a:ext uri="{FF2B5EF4-FFF2-40B4-BE49-F238E27FC236}">
                <a16:creationId xmlns:a16="http://schemas.microsoft.com/office/drawing/2014/main" id="{CE94B323-2615-4F71-B950-EFCC7135E0A1}"/>
              </a:ext>
            </a:extLst>
          </p:cNvPr>
          <p:cNvSpPr txBox="1"/>
          <p:nvPr/>
        </p:nvSpPr>
        <p:spPr>
          <a:xfrm>
            <a:off x="590549" y="4350509"/>
            <a:ext cx="3841491" cy="1384995"/>
          </a:xfrm>
          <a:prstGeom prst="rect">
            <a:avLst/>
          </a:prstGeom>
          <a:noFill/>
        </p:spPr>
        <p:txBody>
          <a:bodyPr wrap="square" rtlCol="0">
            <a:spAutoFit/>
          </a:bodyPr>
          <a:lstStyle/>
          <a:p>
            <a:r>
              <a:rPr lang="en-US" sz="2800">
                <a:solidFill>
                  <a:prstClr val="black"/>
                </a:solidFill>
                <a:latin typeface="Calibri"/>
              </a:rPr>
              <a:t>Regional Action Plan on Marine Litter agreed by member states in 2008</a:t>
            </a:r>
          </a:p>
        </p:txBody>
      </p:sp>
      <p:pic>
        <p:nvPicPr>
          <p:cNvPr id="14" name="Picture 3" descr="P2100050">
            <a:extLst>
              <a:ext uri="{FF2B5EF4-FFF2-40B4-BE49-F238E27FC236}">
                <a16:creationId xmlns:a16="http://schemas.microsoft.com/office/drawing/2014/main" id="{54365BEF-90D8-4F36-939B-77DB1BB51F6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119"/>
          <a:stretch>
            <a:fillRect/>
          </a:stretch>
        </p:blipFill>
        <p:spPr bwMode="auto">
          <a:xfrm>
            <a:off x="4945225" y="4527300"/>
            <a:ext cx="4366726" cy="211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53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568"/>
            <a:ext cx="12192000" cy="6858000"/>
          </a:xfrm>
          <a:prstGeom prst="rect">
            <a:avLst/>
          </a:prstGeom>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199692" y="739033"/>
            <a:ext cx="10830352" cy="1156915"/>
          </a:xfrm>
        </p:spPr>
        <p:txBody>
          <a:bodyPr anchor="t" anchorCtr="0">
            <a:normAutofit/>
          </a:bodyPr>
          <a:lstStyle/>
          <a:p>
            <a:pPr algn="l">
              <a:lnSpc>
                <a:spcPct val="100000"/>
              </a:lnSpc>
            </a:pPr>
            <a:r>
              <a:rPr lang="en-US" sz="3200" b="1">
                <a:latin typeface="Oswald Light" pitchFamily="2" charset="0"/>
              </a:rPr>
              <a:t>ESCAP’s Mandate on Multilateral Climate Cooperation</a:t>
            </a: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286765" y="1317490"/>
            <a:ext cx="889018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 food&#10;&#10;Description automatically generated">
            <a:extLst>
              <a:ext uri="{FF2B5EF4-FFF2-40B4-BE49-F238E27FC236}">
                <a16:creationId xmlns:a16="http://schemas.microsoft.com/office/drawing/2014/main" id="{1FEE66E9-B3FE-44B6-87FB-37DD163ABD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134" y="49648"/>
            <a:ext cx="1901482" cy="554858"/>
          </a:xfrm>
          <a:prstGeom prst="rect">
            <a:avLst/>
          </a:prstGeom>
        </p:spPr>
      </p:pic>
      <p:graphicFrame>
        <p:nvGraphicFramePr>
          <p:cNvPr id="13" name="차트 11">
            <a:extLst>
              <a:ext uri="{FF2B5EF4-FFF2-40B4-BE49-F238E27FC236}">
                <a16:creationId xmlns:a16="http://schemas.microsoft.com/office/drawing/2014/main" id="{44BD2CFD-A61D-4192-B123-A02CBA524392}"/>
              </a:ext>
            </a:extLst>
          </p:cNvPr>
          <p:cNvGraphicFramePr>
            <a:graphicFrameLocks/>
          </p:cNvGraphicFramePr>
          <p:nvPr>
            <p:extLst>
              <p:ext uri="{D42A27DB-BD31-4B8C-83A1-F6EECF244321}">
                <p14:modId xmlns:p14="http://schemas.microsoft.com/office/powerpoint/2010/main" val="2272196295"/>
              </p:ext>
            </p:extLst>
          </p:nvPr>
        </p:nvGraphicFramePr>
        <p:xfrm>
          <a:off x="727555" y="3119759"/>
          <a:ext cx="5157787" cy="3684588"/>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2">
            <a:extLst>
              <a:ext uri="{FF2B5EF4-FFF2-40B4-BE49-F238E27FC236}">
                <a16:creationId xmlns:a16="http://schemas.microsoft.com/office/drawing/2014/main" id="{930122C0-4712-4BEE-9DF3-34DAC2AB7E15}"/>
              </a:ext>
            </a:extLst>
          </p:cNvPr>
          <p:cNvSpPr txBox="1">
            <a:spLocks/>
          </p:cNvSpPr>
          <p:nvPr/>
        </p:nvSpPr>
        <p:spPr>
          <a:xfrm>
            <a:off x="727555" y="2295847"/>
            <a:ext cx="5157787" cy="823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AP region counts for more than 50% global GHG emissions</a:t>
            </a:r>
          </a:p>
        </p:txBody>
      </p:sp>
      <p:pic>
        <p:nvPicPr>
          <p:cNvPr id="15" name="그림 4">
            <a:extLst>
              <a:ext uri="{FF2B5EF4-FFF2-40B4-BE49-F238E27FC236}">
                <a16:creationId xmlns:a16="http://schemas.microsoft.com/office/drawing/2014/main" id="{7B2FF786-A3B8-4FBC-B853-FF61FED9CF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7077" y="2828842"/>
            <a:ext cx="5183188" cy="3290125"/>
          </a:xfrm>
          <a:prstGeom prst="rect">
            <a:avLst/>
          </a:prstGeom>
          <a:ln>
            <a:noFill/>
          </a:ln>
          <a:effectLst>
            <a:outerShdw blurRad="292100" dist="139700" dir="2700000" algn="tl" rotWithShape="0">
              <a:srgbClr val="333333">
                <a:alpha val="65000"/>
              </a:srgbClr>
            </a:outerShdw>
          </a:effectLst>
        </p:spPr>
      </p:pic>
      <p:sp>
        <p:nvSpPr>
          <p:cNvPr id="16" name="Text Placeholder 2">
            <a:extLst>
              <a:ext uri="{FF2B5EF4-FFF2-40B4-BE49-F238E27FC236}">
                <a16:creationId xmlns:a16="http://schemas.microsoft.com/office/drawing/2014/main" id="{D2C1058B-491C-4E2D-9A2E-693BA45611C5}"/>
              </a:ext>
            </a:extLst>
          </p:cNvPr>
          <p:cNvSpPr txBox="1">
            <a:spLocks/>
          </p:cNvSpPr>
          <p:nvPr/>
        </p:nvSpPr>
        <p:spPr>
          <a:xfrm>
            <a:off x="6096000" y="2264075"/>
            <a:ext cx="5157787" cy="823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High level of climate risks </a:t>
            </a:r>
          </a:p>
        </p:txBody>
      </p:sp>
      <p:sp>
        <p:nvSpPr>
          <p:cNvPr id="10" name="TextBox 9">
            <a:extLst>
              <a:ext uri="{FF2B5EF4-FFF2-40B4-BE49-F238E27FC236}">
                <a16:creationId xmlns:a16="http://schemas.microsoft.com/office/drawing/2014/main" id="{9D0C2DF5-EE00-48CC-90FF-8FD2589F9C3B}"/>
              </a:ext>
            </a:extLst>
          </p:cNvPr>
          <p:cNvSpPr txBox="1"/>
          <p:nvPr/>
        </p:nvSpPr>
        <p:spPr>
          <a:xfrm>
            <a:off x="199692" y="1395704"/>
            <a:ext cx="8686731" cy="646331"/>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“Promotes cooperation among its 53 member States and 9 associate members in pursuit of solutions to sustainable development challenges.”</a:t>
            </a:r>
          </a:p>
        </p:txBody>
      </p:sp>
    </p:spTree>
    <p:extLst>
      <p:ext uri="{BB962C8B-B14F-4D97-AF65-F5344CB8AC3E}">
        <p14:creationId xmlns:p14="http://schemas.microsoft.com/office/powerpoint/2010/main" val="2679590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348B9EE-B8A2-4EB9-BFAC-EDBFD43D92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531"/>
            <a:ext cx="12192000" cy="6858000"/>
          </a:xfrm>
          <a:prstGeom prst="rect">
            <a:avLst/>
          </a:prstGeom>
        </p:spPr>
      </p:pic>
      <p:sp>
        <p:nvSpPr>
          <p:cNvPr id="9" name="AutoShape 2" descr="Image result for oil spill"/>
          <p:cNvSpPr>
            <a:spLocks noChangeAspect="1" noChangeArrowheads="1"/>
          </p:cNvSpPr>
          <p:nvPr/>
        </p:nvSpPr>
        <p:spPr bwMode="auto">
          <a:xfrm>
            <a:off x="5981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 name="AutoShape 4" descr="Image result for oil spill"/>
          <p:cNvSpPr>
            <a:spLocks noChangeAspect="1" noChangeArrowheads="1"/>
          </p:cNvSpPr>
          <p:nvPr/>
        </p:nvSpPr>
        <p:spPr bwMode="auto">
          <a:xfrm>
            <a:off x="6096000" y="34290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6" name="AutoShape 6" descr="Image result for eutrophication"/>
          <p:cNvSpPr>
            <a:spLocks noChangeAspect="1" noChangeArrowheads="1"/>
          </p:cNvSpPr>
          <p:nvPr/>
        </p:nvSpPr>
        <p:spPr bwMode="auto">
          <a:xfrm>
            <a:off x="6210300" y="35814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8" name="AutoShape 8" descr="Image result for sea grass"/>
          <p:cNvSpPr>
            <a:spLocks noChangeAspect="1" noChangeArrowheads="1"/>
          </p:cNvSpPr>
          <p:nvPr/>
        </p:nvSpPr>
        <p:spPr bwMode="auto">
          <a:xfrm>
            <a:off x="6324600" y="37338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 name="TextBox 11">
            <a:extLst>
              <a:ext uri="{FF2B5EF4-FFF2-40B4-BE49-F238E27FC236}">
                <a16:creationId xmlns:a16="http://schemas.microsoft.com/office/drawing/2014/main" id="{B8E05368-6AEB-4BA5-92B6-2586D7CB94B4}"/>
              </a:ext>
            </a:extLst>
          </p:cNvPr>
          <p:cNvSpPr txBox="1"/>
          <p:nvPr/>
        </p:nvSpPr>
        <p:spPr>
          <a:xfrm>
            <a:off x="381000" y="303068"/>
            <a:ext cx="8603974" cy="584775"/>
          </a:xfrm>
          <a:prstGeom prst="rect">
            <a:avLst/>
          </a:prstGeom>
          <a:noFill/>
        </p:spPr>
        <p:txBody>
          <a:bodyPr wrap="square" rtlCol="0">
            <a:spAutoFit/>
          </a:bodyPr>
          <a:lstStyle/>
          <a:p>
            <a:pPr algn="ctr">
              <a:spcBef>
                <a:spcPct val="0"/>
              </a:spcBef>
            </a:pPr>
            <a:r>
              <a:rPr lang="en-US" sz="3200" b="1">
                <a:solidFill>
                  <a:srgbClr val="0070C0"/>
                </a:solidFill>
                <a:latin typeface="+mj-lt"/>
                <a:ea typeface="Batang" pitchFamily="18" charset="-127"/>
                <a:cs typeface="Arial" panose="020B0604020202020204" pitchFamily="34" charset="0"/>
              </a:rPr>
              <a:t>Conserve Biodiversity</a:t>
            </a:r>
          </a:p>
        </p:txBody>
      </p:sp>
      <p:pic>
        <p:nvPicPr>
          <p:cNvPr id="3" name="Picture 2">
            <a:extLst>
              <a:ext uri="{FF2B5EF4-FFF2-40B4-BE49-F238E27FC236}">
                <a16:creationId xmlns:a16="http://schemas.microsoft.com/office/drawing/2014/main" id="{BA61D4F7-A8C7-4F2F-8594-42D764859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8900" y="1313106"/>
            <a:ext cx="3314880" cy="2482362"/>
          </a:xfrm>
          <a:prstGeom prst="rect">
            <a:avLst/>
          </a:prstGeom>
        </p:spPr>
      </p:pic>
      <p:pic>
        <p:nvPicPr>
          <p:cNvPr id="5" name="Picture 4">
            <a:extLst>
              <a:ext uri="{FF2B5EF4-FFF2-40B4-BE49-F238E27FC236}">
                <a16:creationId xmlns:a16="http://schemas.microsoft.com/office/drawing/2014/main" id="{C26DFFD8-D28B-4E1B-94CE-47A3061EFA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2432" y="1301359"/>
            <a:ext cx="1907868" cy="2532261"/>
          </a:xfrm>
          <a:prstGeom prst="rect">
            <a:avLst/>
          </a:prstGeom>
        </p:spPr>
      </p:pic>
      <p:pic>
        <p:nvPicPr>
          <p:cNvPr id="13" name="Picture 12" descr="A picture containing grass, plant&#10;&#10;Description automatically generated">
            <a:extLst>
              <a:ext uri="{FF2B5EF4-FFF2-40B4-BE49-F238E27FC236}">
                <a16:creationId xmlns:a16="http://schemas.microsoft.com/office/drawing/2014/main" id="{2F60B359-C635-45A0-B3A0-FA0D01F53D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2432" y="4393236"/>
            <a:ext cx="3078364" cy="2308774"/>
          </a:xfrm>
          <a:prstGeom prst="rect">
            <a:avLst/>
          </a:prstGeom>
        </p:spPr>
      </p:pic>
      <p:pic>
        <p:nvPicPr>
          <p:cNvPr id="14" name="Picture 13" descr="A seal standing on rocks&#10;&#10;Description automatically generated with low confidence">
            <a:extLst>
              <a:ext uri="{FF2B5EF4-FFF2-40B4-BE49-F238E27FC236}">
                <a16:creationId xmlns:a16="http://schemas.microsoft.com/office/drawing/2014/main" id="{99B64D3A-C183-4540-87CF-D8001F34204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15996" y="4378833"/>
            <a:ext cx="3078364" cy="2308773"/>
          </a:xfrm>
          <a:prstGeom prst="rect">
            <a:avLst/>
          </a:prstGeom>
        </p:spPr>
      </p:pic>
      <p:sp>
        <p:nvSpPr>
          <p:cNvPr id="15" name="TextBox 14">
            <a:extLst>
              <a:ext uri="{FF2B5EF4-FFF2-40B4-BE49-F238E27FC236}">
                <a16:creationId xmlns:a16="http://schemas.microsoft.com/office/drawing/2014/main" id="{37B637C9-0481-4BDB-9DCE-7A5C11644F52}"/>
              </a:ext>
            </a:extLst>
          </p:cNvPr>
          <p:cNvSpPr txBox="1"/>
          <p:nvPr/>
        </p:nvSpPr>
        <p:spPr>
          <a:xfrm>
            <a:off x="649389" y="1079875"/>
            <a:ext cx="3497664" cy="4832092"/>
          </a:xfrm>
          <a:prstGeom prst="rect">
            <a:avLst/>
          </a:prstGeom>
          <a:noFill/>
        </p:spPr>
        <p:txBody>
          <a:bodyPr wrap="square" rtlCol="0">
            <a:spAutoFit/>
          </a:bodyPr>
          <a:lstStyle/>
          <a:p>
            <a:pPr marL="457200" indent="-457200">
              <a:buFont typeface="Arial" panose="020B0604020202020204" pitchFamily="34" charset="0"/>
              <a:buChar char="•"/>
            </a:pPr>
            <a:r>
              <a:rPr lang="en-AU" sz="2800">
                <a:solidFill>
                  <a:prstClr val="black"/>
                </a:solidFill>
              </a:rPr>
              <a:t>Regional Action Plan on Marine and Coastal Biodiversity Conservation</a:t>
            </a:r>
          </a:p>
          <a:p>
            <a:pPr marL="457200" indent="-457200">
              <a:buFont typeface="Arial" panose="020B0604020202020204" pitchFamily="34" charset="0"/>
              <a:buChar char="•"/>
            </a:pPr>
            <a:endParaRPr lang="en-US" sz="2800">
              <a:solidFill>
                <a:prstClr val="black"/>
              </a:solidFill>
            </a:endParaRPr>
          </a:p>
          <a:p>
            <a:pPr marL="457200" indent="-457200">
              <a:buFont typeface="Arial" panose="020B0604020202020204" pitchFamily="34" charset="0"/>
              <a:buChar char="•"/>
            </a:pPr>
            <a:r>
              <a:rPr lang="en-AU" sz="2800">
                <a:solidFill>
                  <a:prstClr val="black"/>
                </a:solidFill>
              </a:rPr>
              <a:t>IUCN red list species in the region</a:t>
            </a:r>
          </a:p>
          <a:p>
            <a:pPr marL="457200" indent="-457200">
              <a:buFont typeface="Arial" panose="020B0604020202020204" pitchFamily="34" charset="0"/>
              <a:buChar char="•"/>
            </a:pPr>
            <a:endParaRPr lang="en-AU" sz="2800">
              <a:solidFill>
                <a:prstClr val="black"/>
              </a:solidFill>
            </a:endParaRPr>
          </a:p>
          <a:p>
            <a:pPr marL="457200" indent="-457200">
              <a:buFont typeface="Arial" panose="020B0604020202020204" pitchFamily="34" charset="0"/>
              <a:buChar char="•"/>
            </a:pPr>
            <a:r>
              <a:rPr lang="en-AU" sz="2800">
                <a:solidFill>
                  <a:prstClr val="black"/>
                </a:solidFill>
              </a:rPr>
              <a:t>Assess seagrass blue carbon</a:t>
            </a:r>
          </a:p>
        </p:txBody>
      </p:sp>
    </p:spTree>
    <p:extLst>
      <p:ext uri="{BB962C8B-B14F-4D97-AF65-F5344CB8AC3E}">
        <p14:creationId xmlns:p14="http://schemas.microsoft.com/office/powerpoint/2010/main" val="400601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88491" y="1571195"/>
            <a:ext cx="12368981" cy="4069569"/>
          </a:xfrm>
        </p:spPr>
        <p:txBody>
          <a:bodyPr anchor="ctr">
            <a:normAutofit/>
          </a:bodyPr>
          <a:lstStyle/>
          <a:p>
            <a:r>
              <a:rPr lang="en-US" sz="3600">
                <a:latin typeface="+mn-lt"/>
              </a:rPr>
              <a:t>Food and Agriculture Organization of United Nations (FAO) </a:t>
            </a:r>
            <a:br>
              <a:rPr lang="en-US" sz="3600">
                <a:latin typeface="+mn-lt"/>
              </a:rPr>
            </a:br>
            <a:r>
              <a:rPr lang="en-US" sz="3600">
                <a:latin typeface="+mn-lt"/>
              </a:rPr>
              <a:t>Partnership and Liaison Office in the Republic of Korea </a:t>
            </a:r>
          </a:p>
        </p:txBody>
      </p:sp>
      <p:pic>
        <p:nvPicPr>
          <p:cNvPr id="3" name="Picture 2" descr="Text&#10;&#10;Description automatically generated with medium confidence">
            <a:extLst>
              <a:ext uri="{FF2B5EF4-FFF2-40B4-BE49-F238E27FC236}">
                <a16:creationId xmlns:a16="http://schemas.microsoft.com/office/drawing/2014/main" id="{2334B545-4CCF-4340-8837-D0D407C65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251200" cy="965200"/>
          </a:xfrm>
          <a:prstGeom prst="rect">
            <a:avLst/>
          </a:prstGeom>
        </p:spPr>
      </p:pic>
      <p:sp>
        <p:nvSpPr>
          <p:cNvPr id="8" name="Subtitle 2">
            <a:extLst>
              <a:ext uri="{FF2B5EF4-FFF2-40B4-BE49-F238E27FC236}">
                <a16:creationId xmlns:a16="http://schemas.microsoft.com/office/drawing/2014/main" id="{AC93BAC3-8FAB-4362-9566-1FFA6EE65B94}"/>
              </a:ext>
            </a:extLst>
          </p:cNvPr>
          <p:cNvSpPr>
            <a:spLocks noGrp="1"/>
          </p:cNvSpPr>
          <p:nvPr>
            <p:ph type="subTitle" idx="1"/>
          </p:nvPr>
        </p:nvSpPr>
        <p:spPr>
          <a:xfrm>
            <a:off x="1524000" y="4540501"/>
            <a:ext cx="9144000" cy="1655762"/>
          </a:xfrm>
        </p:spPr>
        <p:txBody>
          <a:bodyPr/>
          <a:lstStyle/>
          <a:p>
            <a:r>
              <a:rPr lang="en-US"/>
              <a:t>Ms. Nara Lee, Assistant Representative</a:t>
            </a:r>
          </a:p>
        </p:txBody>
      </p:sp>
    </p:spTree>
    <p:extLst>
      <p:ext uri="{BB962C8B-B14F-4D97-AF65-F5344CB8AC3E}">
        <p14:creationId xmlns:p14="http://schemas.microsoft.com/office/powerpoint/2010/main" val="170507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D4D3C81-DB17-8F4E-943E-7CD6541016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8566"/>
            <a:ext cx="12192000" cy="6858000"/>
          </a:xfrm>
          <a:prstGeom prst="rect">
            <a:avLst/>
          </a:prstGeom>
        </p:spPr>
      </p:pic>
      <p:graphicFrame>
        <p:nvGraphicFramePr>
          <p:cNvPr id="13" name="Table 6">
            <a:extLst>
              <a:ext uri="{FF2B5EF4-FFF2-40B4-BE49-F238E27FC236}">
                <a16:creationId xmlns:a16="http://schemas.microsoft.com/office/drawing/2014/main" id="{5A7716E3-8349-FC4F-9DB8-A3EF2A942E51}"/>
              </a:ext>
            </a:extLst>
          </p:cNvPr>
          <p:cNvGraphicFramePr>
            <a:graphicFrameLocks/>
          </p:cNvGraphicFramePr>
          <p:nvPr>
            <p:extLst>
              <p:ext uri="{D42A27DB-BD31-4B8C-83A1-F6EECF244321}">
                <p14:modId xmlns:p14="http://schemas.microsoft.com/office/powerpoint/2010/main" val="1763844922"/>
              </p:ext>
            </p:extLst>
          </p:nvPr>
        </p:nvGraphicFramePr>
        <p:xfrm>
          <a:off x="223533" y="1146874"/>
          <a:ext cx="4576471" cy="4990453"/>
        </p:xfrm>
        <a:graphic>
          <a:graphicData uri="http://schemas.openxmlformats.org/drawingml/2006/table">
            <a:tbl>
              <a:tblPr firstRow="1" bandRow="1">
                <a:tableStyleId>{5C22544A-7EE6-4342-B048-85BDC9FD1C3A}</a:tableStyleId>
              </a:tblPr>
              <a:tblGrid>
                <a:gridCol w="4576471">
                  <a:extLst>
                    <a:ext uri="{9D8B030D-6E8A-4147-A177-3AD203B41FA5}">
                      <a16:colId xmlns:a16="http://schemas.microsoft.com/office/drawing/2014/main" val="1473076897"/>
                    </a:ext>
                  </a:extLst>
                </a:gridCol>
              </a:tblGrid>
              <a:tr h="1022275">
                <a:tc>
                  <a:txBody>
                    <a:bodyPr/>
                    <a:lstStyle/>
                    <a:p>
                      <a:pPr lvl="0" algn="ctr"/>
                      <a:r>
                        <a:rPr lang="en-US" sz="2800"/>
                        <a:t>FAO’s mandate</a:t>
                      </a:r>
                      <a:endParaRPr lang="en-KR" sz="2800" b="1"/>
                    </a:p>
                  </a:txBody>
                  <a:tcPr anchor="ctr"/>
                </a:tc>
                <a:extLst>
                  <a:ext uri="{0D108BD9-81ED-4DB2-BD59-A6C34878D82A}">
                    <a16:rowId xmlns:a16="http://schemas.microsoft.com/office/drawing/2014/main" val="3557024946"/>
                  </a:ext>
                </a:extLst>
              </a:tr>
              <a:tr h="3968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kern="1200">
                          <a:solidFill>
                            <a:schemeClr val="dk1"/>
                          </a:solidFill>
                          <a:effectLst/>
                          <a:latin typeface="+mn-lt"/>
                          <a:ea typeface="+mn-ea"/>
                          <a:cs typeface="+mn-cs"/>
                        </a:rPr>
                        <a:t>Raise levels of </a:t>
                      </a:r>
                      <a:r>
                        <a:rPr lang="en-US" sz="2000" i="1" kern="1200">
                          <a:solidFill>
                            <a:srgbClr val="FF0000"/>
                          </a:solidFill>
                          <a:effectLst/>
                          <a:latin typeface="+mn-lt"/>
                          <a:ea typeface="+mn-ea"/>
                          <a:cs typeface="+mn-cs"/>
                        </a:rPr>
                        <a:t>nutrition</a:t>
                      </a:r>
                      <a:r>
                        <a:rPr lang="en-US" sz="2000" i="1" kern="1200">
                          <a:solidFill>
                            <a:schemeClr val="dk1"/>
                          </a:solidFill>
                          <a:effectLst/>
                          <a:latin typeface="+mn-lt"/>
                          <a:ea typeface="+mn-ea"/>
                          <a:cs typeface="+mn-cs"/>
                        </a:rPr>
                        <a:t>, improve agricultural </a:t>
                      </a:r>
                      <a:r>
                        <a:rPr lang="en-US" sz="2000" i="1" kern="1200">
                          <a:solidFill>
                            <a:srgbClr val="FF0000"/>
                          </a:solidFill>
                          <a:effectLst/>
                          <a:latin typeface="+mn-lt"/>
                          <a:ea typeface="+mn-ea"/>
                          <a:cs typeface="+mn-cs"/>
                        </a:rPr>
                        <a:t>productivity</a:t>
                      </a:r>
                      <a:r>
                        <a:rPr lang="en-US" sz="2000" i="1" kern="1200">
                          <a:solidFill>
                            <a:schemeClr val="dk1"/>
                          </a:solidFill>
                          <a:effectLst/>
                          <a:latin typeface="+mn-lt"/>
                          <a:ea typeface="+mn-ea"/>
                          <a:cs typeface="+mn-cs"/>
                        </a:rPr>
                        <a:t>, better the </a:t>
                      </a:r>
                      <a:r>
                        <a:rPr lang="en-US" sz="2000" i="1" kern="1200">
                          <a:solidFill>
                            <a:srgbClr val="FF0000"/>
                          </a:solidFill>
                          <a:effectLst/>
                          <a:latin typeface="+mn-lt"/>
                          <a:ea typeface="+mn-ea"/>
                          <a:cs typeface="+mn-cs"/>
                        </a:rPr>
                        <a:t>lives</a:t>
                      </a:r>
                      <a:r>
                        <a:rPr lang="en-US" sz="2000" i="1" kern="1200">
                          <a:solidFill>
                            <a:schemeClr val="dk1"/>
                          </a:solidFill>
                          <a:effectLst/>
                          <a:latin typeface="+mn-lt"/>
                          <a:ea typeface="+mn-ea"/>
                          <a:cs typeface="+mn-cs"/>
                        </a:rPr>
                        <a:t> of rural populations and contribute to the </a:t>
                      </a:r>
                      <a:r>
                        <a:rPr lang="en-US" sz="2000" i="1" kern="1200">
                          <a:solidFill>
                            <a:srgbClr val="FF0000"/>
                          </a:solidFill>
                          <a:effectLst/>
                          <a:latin typeface="+mn-lt"/>
                          <a:ea typeface="+mn-ea"/>
                          <a:cs typeface="+mn-cs"/>
                        </a:rPr>
                        <a:t>economic growth </a:t>
                      </a:r>
                      <a:r>
                        <a:rPr lang="en-US" sz="2000" i="1" kern="1200">
                          <a:solidFill>
                            <a:schemeClr val="dk1"/>
                          </a:solidFill>
                          <a:effectLst/>
                          <a:latin typeface="+mn-lt"/>
                          <a:ea typeface="+mn-ea"/>
                          <a:cs typeface="+mn-cs"/>
                        </a:rPr>
                        <a:t>of the world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i="1" kern="120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kern="1200">
                          <a:solidFill>
                            <a:srgbClr val="00B0F0"/>
                          </a:solidFill>
                          <a:effectLst/>
                          <a:latin typeface="+mn-lt"/>
                          <a:ea typeface="+mn-ea"/>
                          <a:cs typeface="+mn-cs"/>
                        </a:rPr>
                        <a:t>By </a:t>
                      </a:r>
                      <a:r>
                        <a:rPr lang="en-US" sz="1800" i="1" kern="1200">
                          <a:solidFill>
                            <a:srgbClr val="00B0F0"/>
                          </a:solidFill>
                          <a:effectLst/>
                          <a:latin typeface="+mn-lt"/>
                          <a:ea typeface="+mn-ea"/>
                          <a:cs typeface="+mn-cs"/>
                        </a:rPr>
                        <a:t>achieving food security for all </a:t>
                      </a:r>
                      <a:r>
                        <a:rPr lang="en-US" sz="1800" i="1" kern="1200">
                          <a:solidFill>
                            <a:schemeClr val="dk1"/>
                          </a:solidFill>
                          <a:effectLst/>
                          <a:latin typeface="+mn-lt"/>
                          <a:ea typeface="+mn-ea"/>
                          <a:cs typeface="+mn-cs"/>
                        </a:rPr>
                        <a:t>is at the heart of FAO's efforts – to make sure people have regular access to enough high-quality food to lead active, healthy lives.</a:t>
                      </a:r>
                      <a:endParaRPr lang="en-US" sz="2000" b="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a:highlight>
                          <a:srgbClr val="00FF00"/>
                        </a:highlight>
                      </a:endParaRPr>
                    </a:p>
                  </a:txBody>
                  <a:tcPr anchor="ctr"/>
                </a:tc>
                <a:extLst>
                  <a:ext uri="{0D108BD9-81ED-4DB2-BD59-A6C34878D82A}">
                    <a16:rowId xmlns:a16="http://schemas.microsoft.com/office/drawing/2014/main" val="275019148"/>
                  </a:ext>
                </a:extLst>
              </a:tr>
            </a:tbl>
          </a:graphicData>
        </a:graphic>
      </p:graphicFrame>
      <p:graphicFrame>
        <p:nvGraphicFramePr>
          <p:cNvPr id="16" name="Table 15">
            <a:extLst>
              <a:ext uri="{FF2B5EF4-FFF2-40B4-BE49-F238E27FC236}">
                <a16:creationId xmlns:a16="http://schemas.microsoft.com/office/drawing/2014/main" id="{F4F7F605-FCF5-F242-A0E3-6B99FB958D14}"/>
              </a:ext>
            </a:extLst>
          </p:cNvPr>
          <p:cNvGraphicFramePr>
            <a:graphicFrameLocks noGrp="1"/>
          </p:cNvGraphicFramePr>
          <p:nvPr>
            <p:extLst>
              <p:ext uri="{D42A27DB-BD31-4B8C-83A1-F6EECF244321}">
                <p14:modId xmlns:p14="http://schemas.microsoft.com/office/powerpoint/2010/main" val="2200044831"/>
              </p:ext>
            </p:extLst>
          </p:nvPr>
        </p:nvGraphicFramePr>
        <p:xfrm>
          <a:off x="5103762" y="1146873"/>
          <a:ext cx="4576471" cy="4990453"/>
        </p:xfrm>
        <a:graphic>
          <a:graphicData uri="http://schemas.openxmlformats.org/drawingml/2006/table">
            <a:tbl>
              <a:tblPr firstRow="1" bandRow="1">
                <a:tableStyleId>{5C22544A-7EE6-4342-B048-85BDC9FD1C3A}</a:tableStyleId>
              </a:tblPr>
              <a:tblGrid>
                <a:gridCol w="4576471">
                  <a:extLst>
                    <a:ext uri="{9D8B030D-6E8A-4147-A177-3AD203B41FA5}">
                      <a16:colId xmlns:a16="http://schemas.microsoft.com/office/drawing/2014/main" val="2170085438"/>
                    </a:ext>
                  </a:extLst>
                </a:gridCol>
              </a:tblGrid>
              <a:tr h="1022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FAO &amp; Republic of Korea</a:t>
                      </a:r>
                      <a:endParaRPr lang="en-KR" sz="2800"/>
                    </a:p>
                  </a:txBody>
                  <a:tcPr anchor="ctr"/>
                </a:tc>
                <a:extLst>
                  <a:ext uri="{0D108BD9-81ED-4DB2-BD59-A6C34878D82A}">
                    <a16:rowId xmlns:a16="http://schemas.microsoft.com/office/drawing/2014/main" val="2123476340"/>
                  </a:ext>
                </a:extLst>
              </a:tr>
              <a:tr h="3968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t>Republic of Korea joined FAO in November 1949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72 years </a:t>
                      </a:r>
                      <a:r>
                        <a:rPr lang="en-US" sz="2400" b="0"/>
                        <a:t>of membership, partnership and cooperation</a:t>
                      </a:r>
                      <a:endParaRPr lang="en-US" sz="2400" b="0">
                        <a:highlight>
                          <a:srgbClr val="00FF00"/>
                        </a:highlight>
                      </a:endParaRPr>
                    </a:p>
                  </a:txBody>
                  <a:tcPr anchor="ctr"/>
                </a:tc>
                <a:extLst>
                  <a:ext uri="{0D108BD9-81ED-4DB2-BD59-A6C34878D82A}">
                    <a16:rowId xmlns:a16="http://schemas.microsoft.com/office/drawing/2014/main" val="2946457996"/>
                  </a:ext>
                </a:extLst>
              </a:tr>
            </a:tbl>
          </a:graphicData>
        </a:graphic>
      </p:graphicFrame>
    </p:spTree>
    <p:extLst>
      <p:ext uri="{BB962C8B-B14F-4D97-AF65-F5344CB8AC3E}">
        <p14:creationId xmlns:p14="http://schemas.microsoft.com/office/powerpoint/2010/main" val="805076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7DE1AFC-CE77-0546-B53C-29BB54BA0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8566"/>
            <a:ext cx="12192000" cy="6858000"/>
          </a:xfrm>
          <a:prstGeom prst="rect">
            <a:avLst/>
          </a:prstGeom>
        </p:spPr>
      </p:pic>
      <p:sp>
        <p:nvSpPr>
          <p:cNvPr id="2" name="Title 1">
            <a:extLst>
              <a:ext uri="{FF2B5EF4-FFF2-40B4-BE49-F238E27FC236}">
                <a16:creationId xmlns:a16="http://schemas.microsoft.com/office/drawing/2014/main" id="{D07C9436-5CD7-7049-AC50-6F9A03992730}"/>
              </a:ext>
            </a:extLst>
          </p:cNvPr>
          <p:cNvSpPr>
            <a:spLocks noGrp="1"/>
          </p:cNvSpPr>
          <p:nvPr>
            <p:ph type="title"/>
          </p:nvPr>
        </p:nvSpPr>
        <p:spPr>
          <a:xfrm>
            <a:off x="340488" y="151775"/>
            <a:ext cx="10515600" cy="861791"/>
          </a:xfrm>
        </p:spPr>
        <p:txBody>
          <a:bodyPr>
            <a:normAutofit fontScale="90000"/>
          </a:bodyPr>
          <a:lstStyle/>
          <a:p>
            <a:r>
              <a:rPr lang="en-US" altLang="ko-KR" sz="3200" b="1"/>
              <a:t>1.</a:t>
            </a:r>
            <a:r>
              <a:rPr lang="ko-KR" altLang="en-US" sz="3200" b="1"/>
              <a:t> </a:t>
            </a:r>
            <a:r>
              <a:rPr lang="en-US" sz="3200" b="1"/>
              <a:t>How your mandate contributes to ROK’s multilateral efforts on protecting people?</a:t>
            </a:r>
            <a:endParaRPr lang="en-KR" sz="3200"/>
          </a:p>
        </p:txBody>
      </p:sp>
      <p:sp>
        <p:nvSpPr>
          <p:cNvPr id="5" name="TextBox 4">
            <a:extLst>
              <a:ext uri="{FF2B5EF4-FFF2-40B4-BE49-F238E27FC236}">
                <a16:creationId xmlns:a16="http://schemas.microsoft.com/office/drawing/2014/main" id="{5709B1E0-EE60-1846-B3B7-BFF9B4818042}"/>
              </a:ext>
            </a:extLst>
          </p:cNvPr>
          <p:cNvSpPr txBox="1"/>
          <p:nvPr/>
        </p:nvSpPr>
        <p:spPr>
          <a:xfrm>
            <a:off x="340488" y="1029881"/>
            <a:ext cx="10515599" cy="646331"/>
          </a:xfrm>
          <a:prstGeom prst="rect">
            <a:avLst/>
          </a:prstGeom>
          <a:noFill/>
        </p:spPr>
        <p:txBody>
          <a:bodyPr wrap="square">
            <a:spAutoFit/>
          </a:bodyPr>
          <a:lstStyle/>
          <a:p>
            <a:r>
              <a:rPr lang="en-US" b="1">
                <a:solidFill>
                  <a:srgbClr val="0070C0"/>
                </a:solidFill>
              </a:rPr>
              <a:t>Contributing to achieving 2030 SDGs, SDGs 1, 2 and 10 in particular</a:t>
            </a:r>
          </a:p>
          <a:p>
            <a:r>
              <a:rPr lang="en-US" b="1">
                <a:solidFill>
                  <a:srgbClr val="0070C0"/>
                </a:solidFill>
              </a:rPr>
              <a:t>FAO as custodians of 62 out of 232 SDG indicators</a:t>
            </a:r>
            <a:endParaRPr lang="en-US" altLang="ko-KR" b="1">
              <a:solidFill>
                <a:srgbClr val="0070C0"/>
              </a:solidFill>
            </a:endParaRPr>
          </a:p>
        </p:txBody>
      </p:sp>
      <p:graphicFrame>
        <p:nvGraphicFramePr>
          <p:cNvPr id="9" name="Table 6">
            <a:extLst>
              <a:ext uri="{FF2B5EF4-FFF2-40B4-BE49-F238E27FC236}">
                <a16:creationId xmlns:a16="http://schemas.microsoft.com/office/drawing/2014/main" id="{4F826511-D451-E24F-9A55-DFC0EFF1766E}"/>
              </a:ext>
            </a:extLst>
          </p:cNvPr>
          <p:cNvGraphicFramePr>
            <a:graphicFrameLocks noGrp="1"/>
          </p:cNvGraphicFramePr>
          <p:nvPr>
            <p:ph idx="1"/>
            <p:extLst>
              <p:ext uri="{D42A27DB-BD31-4B8C-83A1-F6EECF244321}">
                <p14:modId xmlns:p14="http://schemas.microsoft.com/office/powerpoint/2010/main" val="1358062118"/>
              </p:ext>
            </p:extLst>
          </p:nvPr>
        </p:nvGraphicFramePr>
        <p:xfrm>
          <a:off x="340488" y="1790901"/>
          <a:ext cx="7611319" cy="4964424"/>
        </p:xfrm>
        <a:graphic>
          <a:graphicData uri="http://schemas.openxmlformats.org/drawingml/2006/table">
            <a:tbl>
              <a:tblPr bandRow="1">
                <a:tableStyleId>{BC89EF96-8CEA-46FF-86C4-4CE0E7609802}</a:tableStyleId>
              </a:tblPr>
              <a:tblGrid>
                <a:gridCol w="7611319">
                  <a:extLst>
                    <a:ext uri="{9D8B030D-6E8A-4147-A177-3AD203B41FA5}">
                      <a16:colId xmlns:a16="http://schemas.microsoft.com/office/drawing/2014/main" val="1473076897"/>
                    </a:ext>
                  </a:extLst>
                </a:gridCol>
              </a:tblGrid>
              <a:tr h="448892">
                <a:tc>
                  <a:txBody>
                    <a:bodyPr/>
                    <a:lstStyle/>
                    <a:p>
                      <a:pPr lvl="0"/>
                      <a:r>
                        <a:rPr lang="en-US" b="1"/>
                        <a:t>FAO’s Strategic Framework 2022-2031 </a:t>
                      </a:r>
                      <a:endParaRPr lang="en-KR" b="1"/>
                    </a:p>
                  </a:txBody>
                  <a:tcPr anchor="ctr"/>
                </a:tc>
                <a:extLst>
                  <a:ext uri="{0D108BD9-81ED-4DB2-BD59-A6C34878D82A}">
                    <a16:rowId xmlns:a16="http://schemas.microsoft.com/office/drawing/2014/main" val="3557024946"/>
                  </a:ext>
                </a:extLst>
              </a:tr>
              <a:tr h="77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sng"/>
                        <a:t>4 Betters </a:t>
                      </a:r>
                      <a:r>
                        <a:rPr lang="en-US" b="0"/>
                        <a:t>(4Bs): </a:t>
                      </a:r>
                      <a:r>
                        <a:rPr lang="en-US" b="0" u="sng"/>
                        <a:t>better production, better nutrition, a better environment, and a better life</a:t>
                      </a:r>
                      <a:r>
                        <a:rPr lang="en-US" b="0"/>
                        <a:t>, leaving no one behind</a:t>
                      </a:r>
                      <a:endParaRPr lang="en-US" b="0">
                        <a:highlight>
                          <a:srgbClr val="00FF00"/>
                        </a:highlight>
                      </a:endParaRPr>
                    </a:p>
                  </a:txBody>
                  <a:tcPr anchor="ctr"/>
                </a:tc>
                <a:extLst>
                  <a:ext uri="{0D108BD9-81ED-4DB2-BD59-A6C34878D82A}">
                    <a16:rowId xmlns:a16="http://schemas.microsoft.com/office/drawing/2014/main" val="275019148"/>
                  </a:ext>
                </a:extLst>
              </a:tr>
              <a:tr h="448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FAO’s Main Initiatives and </a:t>
                      </a:r>
                      <a:r>
                        <a:rPr lang="en-US" b="1" err="1"/>
                        <a:t>Programmes</a:t>
                      </a:r>
                      <a:endParaRPr lang="en-KR" b="1"/>
                    </a:p>
                  </a:txBody>
                  <a:tcPr anchor="ctr"/>
                </a:tc>
                <a:extLst>
                  <a:ext uri="{0D108BD9-81ED-4DB2-BD59-A6C34878D82A}">
                    <a16:rowId xmlns:a16="http://schemas.microsoft.com/office/drawing/2014/main" val="1153858464"/>
                  </a:ext>
                </a:extLst>
              </a:tr>
              <a:tr h="1106858">
                <a:tc>
                  <a:txBody>
                    <a:bodyPr/>
                    <a:lstStyle/>
                    <a:p>
                      <a:pPr marL="285750" lvl="0" indent="-285750" latinLnBrk="1">
                        <a:buFont typeface="Arial" panose="020B0604020202020204" pitchFamily="34" charset="0"/>
                        <a:buChar char="•"/>
                      </a:pPr>
                      <a:r>
                        <a:rPr lang="en-US"/>
                        <a:t>Hand-in-Hand Initiative (HIHI)</a:t>
                      </a:r>
                      <a:endParaRPr lang="en-KR"/>
                    </a:p>
                    <a:p>
                      <a:pPr marL="285750" lvl="0" indent="-285750" latinLnBrk="1">
                        <a:buFont typeface="Arial" panose="020B0604020202020204" pitchFamily="34" charset="0"/>
                        <a:buChar char="•"/>
                      </a:pPr>
                      <a:r>
                        <a:rPr lang="en-US"/>
                        <a:t>COVID-19 Response and Recovery </a:t>
                      </a:r>
                      <a:r>
                        <a:rPr lang="en-US" err="1"/>
                        <a:t>Programme</a:t>
                      </a:r>
                      <a:endParaRPr lang="en-KR"/>
                    </a:p>
                    <a:p>
                      <a:pPr marL="285750" lvl="0" indent="-285750" latinLnBrk="1">
                        <a:buFont typeface="Arial" panose="020B0604020202020204" pitchFamily="34" charset="0"/>
                        <a:buChar char="•"/>
                      </a:pPr>
                      <a:r>
                        <a:rPr lang="en-US"/>
                        <a:t>Digital Village Initiative (DVI)</a:t>
                      </a:r>
                    </a:p>
                    <a:p>
                      <a:pPr marL="285750" lvl="0" indent="-285750" latinLnBrk="1">
                        <a:buFont typeface="Arial" panose="020B0604020202020204" pitchFamily="34" charset="0"/>
                        <a:buChar char="•"/>
                      </a:pPr>
                      <a:r>
                        <a:rPr lang="en-GB">
                          <a:solidFill>
                            <a:schemeClr val="tx1"/>
                          </a:solidFill>
                        </a:rPr>
                        <a:t>20 PPAs</a:t>
                      </a:r>
                      <a:endParaRPr lang="en-KR">
                        <a:solidFill>
                          <a:schemeClr val="tx1"/>
                        </a:solidFill>
                      </a:endParaRPr>
                    </a:p>
                  </a:txBody>
                  <a:tcPr anchor="ctr"/>
                </a:tc>
                <a:extLst>
                  <a:ext uri="{0D108BD9-81ED-4DB2-BD59-A6C34878D82A}">
                    <a16:rowId xmlns:a16="http://schemas.microsoft.com/office/drawing/2014/main" val="3835038082"/>
                  </a:ext>
                </a:extLst>
              </a:tr>
              <a:tr h="448892">
                <a:tc>
                  <a:txBody>
                    <a:bodyPr/>
                    <a:lstStyle/>
                    <a:p>
                      <a:pPr lvl="0"/>
                      <a:r>
                        <a:rPr lang="en-US" b="1"/>
                        <a:t>FAO’s collaborations with ROK </a:t>
                      </a:r>
                    </a:p>
                    <a:p>
                      <a:pPr lvl="0"/>
                      <a:r>
                        <a:rPr lang="en-US" sz="1800"/>
                        <a:t>7th voluntary contributor (</a:t>
                      </a:r>
                      <a:r>
                        <a:rPr lang="en-US" sz="1800" u="sng"/>
                        <a:t>28 funded projects)</a:t>
                      </a:r>
                      <a:endParaRPr lang="en-US" b="1"/>
                    </a:p>
                  </a:txBody>
                  <a:tcPr anchor="ctr"/>
                </a:tc>
                <a:extLst>
                  <a:ext uri="{0D108BD9-81ED-4DB2-BD59-A6C34878D82A}">
                    <a16:rowId xmlns:a16="http://schemas.microsoft.com/office/drawing/2014/main" val="2692296558"/>
                  </a:ext>
                </a:extLst>
              </a:tr>
              <a:tr h="1438915">
                <a:tc>
                  <a:txBody>
                    <a:bodyPr/>
                    <a:lstStyle/>
                    <a:p>
                      <a:pPr marL="285750" lvl="0" indent="-285750">
                        <a:buFont typeface="Arial" panose="020B0604020202020204" pitchFamily="34" charset="0"/>
                        <a:buChar char="•"/>
                      </a:pPr>
                      <a:r>
                        <a:rPr lang="en-US"/>
                        <a:t>XV World Forestry Congress, Seoul, Republic of Korea, </a:t>
                      </a:r>
                      <a:r>
                        <a:rPr lang="en-US">
                          <a:solidFill>
                            <a:schemeClr val="tx1"/>
                          </a:solidFill>
                        </a:rPr>
                        <a:t>May</a:t>
                      </a:r>
                      <a:r>
                        <a:rPr lang="en-US">
                          <a:solidFill>
                            <a:srgbClr val="FFC000"/>
                          </a:solidFill>
                        </a:rPr>
                        <a:t> </a:t>
                      </a:r>
                      <a:r>
                        <a:rPr lang="en-US"/>
                        <a:t>2021</a:t>
                      </a:r>
                    </a:p>
                    <a:p>
                      <a:pPr marL="285750" lvl="0" indent="-285750">
                        <a:buFont typeface="Arial" panose="020B0604020202020204" pitchFamily="34" charset="0"/>
                        <a:buChar char="•"/>
                      </a:pPr>
                      <a:r>
                        <a:rPr lang="en-US"/>
                        <a:t>Smart Farming for the Future Generation</a:t>
                      </a:r>
                    </a:p>
                    <a:p>
                      <a:pPr marL="285750" lvl="0" indent="-285750">
                        <a:buFont typeface="Arial" panose="020B0604020202020204" pitchFamily="34" charset="0"/>
                        <a:buChar char="•"/>
                      </a:pPr>
                      <a:r>
                        <a:rPr lang="en-US"/>
                        <a:t>The Forest and Landscape Restoration Mechanism</a:t>
                      </a:r>
                    </a:p>
                    <a:p>
                      <a:pPr marL="285750" lvl="0" indent="-285750">
                        <a:buFont typeface="Arial" panose="020B0604020202020204" pitchFamily="34" charset="0"/>
                        <a:buChar char="•"/>
                      </a:pPr>
                      <a:r>
                        <a:rPr lang="en-US"/>
                        <a:t>Implementation of Codex standards to support containment and reduction of foodborne AMR </a:t>
                      </a:r>
                    </a:p>
                  </a:txBody>
                  <a:tcPr anchor="ctr"/>
                </a:tc>
                <a:extLst>
                  <a:ext uri="{0D108BD9-81ED-4DB2-BD59-A6C34878D82A}">
                    <a16:rowId xmlns:a16="http://schemas.microsoft.com/office/drawing/2014/main" val="1274251579"/>
                  </a:ext>
                </a:extLst>
              </a:tr>
            </a:tbl>
          </a:graphicData>
        </a:graphic>
      </p:graphicFrame>
      <p:pic>
        <p:nvPicPr>
          <p:cNvPr id="10" name="Picture 2" descr="FAO&amp;#39;s Strategic Framework | FAO | Food and Agriculture Organization of the  United Nations">
            <a:extLst>
              <a:ext uri="{FF2B5EF4-FFF2-40B4-BE49-F238E27FC236}">
                <a16:creationId xmlns:a16="http://schemas.microsoft.com/office/drawing/2014/main" id="{D6874DDC-581A-7E4F-8206-A45D5CFD3F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66956" y="2412223"/>
            <a:ext cx="3809894" cy="13255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61A26D2-A765-DA4A-8A04-D570DC10B4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7183" y="4397445"/>
            <a:ext cx="3559217" cy="158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8B09727-9511-D940-AA0B-EF85F95210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66"/>
            <a:ext cx="12192000" cy="6858000"/>
          </a:xfrm>
          <a:prstGeom prst="rect">
            <a:avLst/>
          </a:prstGeom>
        </p:spPr>
      </p:pic>
      <p:sp>
        <p:nvSpPr>
          <p:cNvPr id="2" name="Title 1">
            <a:extLst>
              <a:ext uri="{FF2B5EF4-FFF2-40B4-BE49-F238E27FC236}">
                <a16:creationId xmlns:a16="http://schemas.microsoft.com/office/drawing/2014/main" id="{F3BD14F1-F0B6-0B4D-9E5A-7B744554B43F}"/>
              </a:ext>
            </a:extLst>
          </p:cNvPr>
          <p:cNvSpPr>
            <a:spLocks noGrp="1"/>
          </p:cNvSpPr>
          <p:nvPr>
            <p:ph type="title"/>
          </p:nvPr>
        </p:nvSpPr>
        <p:spPr>
          <a:xfrm>
            <a:off x="399990" y="88566"/>
            <a:ext cx="9407687" cy="1325563"/>
          </a:xfrm>
        </p:spPr>
        <p:txBody>
          <a:bodyPr>
            <a:normAutofit/>
          </a:bodyPr>
          <a:lstStyle/>
          <a:p>
            <a:r>
              <a:rPr lang="en-US" sz="2900" b="1"/>
              <a:t>2. How your mandate contributes to ROK’s multilateral efforts on protecting planet?</a:t>
            </a:r>
            <a:endParaRPr lang="en-KR" sz="2900"/>
          </a:p>
        </p:txBody>
      </p:sp>
      <p:graphicFrame>
        <p:nvGraphicFramePr>
          <p:cNvPr id="4" name="Table 4">
            <a:extLst>
              <a:ext uri="{FF2B5EF4-FFF2-40B4-BE49-F238E27FC236}">
                <a16:creationId xmlns:a16="http://schemas.microsoft.com/office/drawing/2014/main" id="{E4F053C5-BC7A-3D48-B7D4-435C8766CAAB}"/>
              </a:ext>
            </a:extLst>
          </p:cNvPr>
          <p:cNvGraphicFramePr>
            <a:graphicFrameLocks noGrp="1"/>
          </p:cNvGraphicFramePr>
          <p:nvPr>
            <p:ph idx="1"/>
            <p:extLst>
              <p:ext uri="{D42A27DB-BD31-4B8C-83A1-F6EECF244321}">
                <p14:modId xmlns:p14="http://schemas.microsoft.com/office/powerpoint/2010/main" val="4037694987"/>
              </p:ext>
            </p:extLst>
          </p:nvPr>
        </p:nvGraphicFramePr>
        <p:xfrm>
          <a:off x="399991" y="1256305"/>
          <a:ext cx="6347645" cy="5604467"/>
        </p:xfrm>
        <a:graphic>
          <a:graphicData uri="http://schemas.openxmlformats.org/drawingml/2006/table">
            <a:tbl>
              <a:tblPr bandRow="1">
                <a:tableStyleId>{BC89EF96-8CEA-46FF-86C4-4CE0E7609802}</a:tableStyleId>
              </a:tblPr>
              <a:tblGrid>
                <a:gridCol w="6347645">
                  <a:extLst>
                    <a:ext uri="{9D8B030D-6E8A-4147-A177-3AD203B41FA5}">
                      <a16:colId xmlns:a16="http://schemas.microsoft.com/office/drawing/2014/main" val="585767426"/>
                    </a:ext>
                  </a:extLst>
                </a:gridCol>
              </a:tblGrid>
              <a:tr h="466291">
                <a:tc>
                  <a:txBody>
                    <a:bodyPr/>
                    <a:lstStyle/>
                    <a:p>
                      <a:pPr lvl="0"/>
                      <a:r>
                        <a:rPr lang="en-US" b="1"/>
                        <a:t>1. Putting information within reach</a:t>
                      </a:r>
                    </a:p>
                  </a:txBody>
                  <a:tcPr/>
                </a:tc>
                <a:extLst>
                  <a:ext uri="{0D108BD9-81ED-4DB2-BD59-A6C34878D82A}">
                    <a16:rowId xmlns:a16="http://schemas.microsoft.com/office/drawing/2014/main" val="2909436881"/>
                  </a:ext>
                </a:extLst>
              </a:tr>
              <a:tr h="472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Flagship publications and statistics for better decision making</a:t>
                      </a:r>
                      <a:endParaRPr lang="en-KR"/>
                    </a:p>
                  </a:txBody>
                  <a:tcPr/>
                </a:tc>
                <a:extLst>
                  <a:ext uri="{0D108BD9-81ED-4DB2-BD59-A6C34878D82A}">
                    <a16:rowId xmlns:a16="http://schemas.microsoft.com/office/drawing/2014/main" val="1753937476"/>
                  </a:ext>
                </a:extLst>
              </a:tr>
              <a:tr h="472768">
                <a:tc>
                  <a:txBody>
                    <a:bodyPr/>
                    <a:lstStyle/>
                    <a:p>
                      <a:r>
                        <a:rPr lang="en-US" b="1"/>
                        <a:t>2. Providing policy support</a:t>
                      </a:r>
                      <a:endParaRPr lang="en-KR" b="1"/>
                    </a:p>
                  </a:txBody>
                  <a:tcPr/>
                </a:tc>
                <a:extLst>
                  <a:ext uri="{0D108BD9-81ED-4DB2-BD59-A6C34878D82A}">
                    <a16:rowId xmlns:a16="http://schemas.microsoft.com/office/drawing/2014/main" val="2992346550"/>
                  </a:ext>
                </a:extLst>
              </a:tr>
              <a:tr h="472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Food Security and Food Safety, Sustainable Agriculture and Rural Development (SARD), Smart Agriculture, Climate Change</a:t>
                      </a:r>
                      <a:r>
                        <a:rPr lang="en-US" baseline="0"/>
                        <a:t> Response, One Health (TAD, FAW and AMR), Sustainable Food Systems</a:t>
                      </a:r>
                      <a:endParaRPr lang="en-US"/>
                    </a:p>
                  </a:txBody>
                  <a:tcPr/>
                </a:tc>
                <a:extLst>
                  <a:ext uri="{0D108BD9-81ED-4DB2-BD59-A6C34878D82A}">
                    <a16:rowId xmlns:a16="http://schemas.microsoft.com/office/drawing/2014/main" val="2222684602"/>
                  </a:ext>
                </a:extLst>
              </a:tr>
              <a:tr h="472768">
                <a:tc>
                  <a:txBody>
                    <a:bodyPr/>
                    <a:lstStyle/>
                    <a:p>
                      <a:r>
                        <a:rPr lang="en-US" b="1"/>
                        <a:t>3. Developing capacity building</a:t>
                      </a:r>
                      <a:endParaRPr lang="en-KR" b="1"/>
                    </a:p>
                  </a:txBody>
                  <a:tcPr/>
                </a:tc>
                <a:extLst>
                  <a:ext uri="{0D108BD9-81ED-4DB2-BD59-A6C34878D82A}">
                    <a16:rowId xmlns:a16="http://schemas.microsoft.com/office/drawing/2014/main" val="512309068"/>
                  </a:ext>
                </a:extLst>
              </a:tr>
              <a:tr h="472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mn-lt"/>
                          <a:ea typeface="+mn-ea"/>
                          <a:cs typeface="+mn-cs"/>
                        </a:rPr>
                        <a:t>Technical Cooperation Programme (TCP), technical and technology transfer, CB</a:t>
                      </a:r>
                    </a:p>
                  </a:txBody>
                  <a:tcPr/>
                </a:tc>
                <a:extLst>
                  <a:ext uri="{0D108BD9-81ED-4DB2-BD59-A6C34878D82A}">
                    <a16:rowId xmlns:a16="http://schemas.microsoft.com/office/drawing/2014/main" val="3567213161"/>
                  </a:ext>
                </a:extLst>
              </a:tr>
              <a:tr h="472768">
                <a:tc>
                  <a:txBody>
                    <a:bodyPr/>
                    <a:lstStyle/>
                    <a:p>
                      <a:r>
                        <a:rPr lang="en-US" b="1"/>
                        <a:t>4. Sharing know-how, skills and expertise</a:t>
                      </a:r>
                      <a:endParaRPr lang="en-KR" b="1"/>
                    </a:p>
                  </a:txBody>
                  <a:tcPr/>
                </a:tc>
                <a:extLst>
                  <a:ext uri="{0D108BD9-81ED-4DB2-BD59-A6C34878D82A}">
                    <a16:rowId xmlns:a16="http://schemas.microsoft.com/office/drawing/2014/main" val="2724123512"/>
                  </a:ext>
                </a:extLst>
              </a:tr>
              <a:tr h="472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ASEAN+3</a:t>
                      </a:r>
                      <a:r>
                        <a:rPr lang="en-US" altLang="ko-KR">
                          <a:solidFill>
                            <a:schemeClr val="tx1"/>
                          </a:solidFill>
                        </a:rPr>
                        <a:t>,</a:t>
                      </a:r>
                      <a:r>
                        <a:rPr lang="ko-KR" altLang="en-US">
                          <a:solidFill>
                            <a:schemeClr val="tx1"/>
                          </a:solidFill>
                        </a:rPr>
                        <a:t> </a:t>
                      </a:r>
                      <a:r>
                        <a:rPr lang="en-US" sz="1800" b="0" i="0" kern="1200">
                          <a:solidFill>
                            <a:schemeClr val="tx1"/>
                          </a:solidFill>
                          <a:effectLst/>
                          <a:latin typeface="+mn-lt"/>
                          <a:ea typeface="+mn-ea"/>
                          <a:cs typeface="+mn-cs"/>
                        </a:rPr>
                        <a:t>South-South and Triangular Cooperation (SSTC) </a:t>
                      </a:r>
                      <a:endParaRPr lang="en-US">
                        <a:solidFill>
                          <a:srgbClr val="FFC000"/>
                        </a:solidFill>
                      </a:endParaRPr>
                    </a:p>
                  </a:txBody>
                  <a:tcPr/>
                </a:tc>
                <a:extLst>
                  <a:ext uri="{0D108BD9-81ED-4DB2-BD59-A6C34878D82A}">
                    <a16:rowId xmlns:a16="http://schemas.microsoft.com/office/drawing/2014/main" val="4229939866"/>
                  </a:ext>
                </a:extLst>
              </a:tr>
              <a:tr h="472768">
                <a:tc>
                  <a:txBody>
                    <a:bodyPr/>
                    <a:lstStyle/>
                    <a:p>
                      <a:r>
                        <a:rPr lang="en-US" b="1"/>
                        <a:t>5. Support and provide meeting place for nations</a:t>
                      </a:r>
                      <a:endParaRPr lang="en-KR" b="1"/>
                    </a:p>
                  </a:txBody>
                  <a:tcPr/>
                </a:tc>
                <a:extLst>
                  <a:ext uri="{0D108BD9-81ED-4DB2-BD59-A6C34878D82A}">
                    <a16:rowId xmlns:a16="http://schemas.microsoft.com/office/drawing/2014/main" val="2140858194"/>
                  </a:ext>
                </a:extLst>
              </a:tr>
              <a:tr h="472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WFS 1996, WFS 5 years later 2001, UN Food Systems Summit 2021</a:t>
                      </a:r>
                    </a:p>
                  </a:txBody>
                  <a:tcPr/>
                </a:tc>
                <a:extLst>
                  <a:ext uri="{0D108BD9-81ED-4DB2-BD59-A6C34878D82A}">
                    <a16:rowId xmlns:a16="http://schemas.microsoft.com/office/drawing/2014/main" val="160045614"/>
                  </a:ext>
                </a:extLst>
              </a:tr>
            </a:tbl>
          </a:graphicData>
        </a:graphic>
      </p:graphicFrame>
      <p:pic>
        <p:nvPicPr>
          <p:cNvPr id="19" name="Picture 18" descr="A picture containing text&#10;&#10;Description automatically generated">
            <a:extLst>
              <a:ext uri="{FF2B5EF4-FFF2-40B4-BE49-F238E27FC236}">
                <a16:creationId xmlns:a16="http://schemas.microsoft.com/office/drawing/2014/main" id="{F0B7327F-24C7-AA4D-8D86-8948CA7A3FF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8867" b="89655" l="10000" r="90000">
                        <a14:foregroundMark x1="41429" y1="29310" x2="42500" y2="52956"/>
                        <a14:foregroundMark x1="42500" y1="52956" x2="21071" y2="64778"/>
                        <a14:foregroundMark x1="21071" y1="64778" x2="49643" y2="74631"/>
                        <a14:foregroundMark x1="49643" y1="74631" x2="58214" y2="52709"/>
                        <a14:foregroundMark x1="58214" y1="52709" x2="41429" y2="71921"/>
                        <a14:foregroundMark x1="41429" y1="71921" x2="68214" y2="77340"/>
                        <a14:foregroundMark x1="68214" y1="77340" x2="71429" y2="57882"/>
                        <a14:foregroundMark x1="71429" y1="57882" x2="66429" y2="80049"/>
                        <a14:foregroundMark x1="66429" y1="80049" x2="79643" y2="66502"/>
                        <a14:foregroundMark x1="65357" y1="66502" x2="39643" y2="57882"/>
                        <a14:foregroundMark x1="39643" y1="57882" x2="46786" y2="34975"/>
                        <a14:foregroundMark x1="46786" y1="34975" x2="69643" y2="45813"/>
                        <a14:foregroundMark x1="69643" y1="45813" x2="42857" y2="37685"/>
                        <a14:foregroundMark x1="42857" y1="37685" x2="58214" y2="54680"/>
                        <a14:foregroundMark x1="58214" y1="54680" x2="32143" y2="66256"/>
                        <a14:foregroundMark x1="32143" y1="66256" x2="61786" y2="63547"/>
                        <a14:foregroundMark x1="61786" y1="63547" x2="88214" y2="69951"/>
                        <a14:foregroundMark x1="88214" y1="69951" x2="58929" y2="68966"/>
                        <a14:foregroundMark x1="58929" y1="68966" x2="33571" y2="76601"/>
                        <a14:foregroundMark x1="33571" y1="76601" x2="36071" y2="56404"/>
                        <a14:foregroundMark x1="36071" y1="56404" x2="53214" y2="37931"/>
                        <a14:foregroundMark x1="53214" y1="37931" x2="78214" y2="25616"/>
                        <a14:foregroundMark x1="78214" y1="25616" x2="60714" y2="45074"/>
                        <a14:foregroundMark x1="60714" y1="45074" x2="57500" y2="37931"/>
                        <a14:foregroundMark x1="63929" y1="32512" x2="39643" y2="33005"/>
                        <a14:foregroundMark x1="86429" y1="53941" x2="77857" y2="73399"/>
                        <a14:foregroundMark x1="36786" y1="14778" x2="46786" y2="15271"/>
                        <a14:foregroundMark x1="48929" y1="10591" x2="38214" y2="11084"/>
                        <a14:foregroundMark x1="21071" y1="14778" x2="47500" y2="9360"/>
                        <a14:foregroundMark x1="47500" y1="9360" x2="53929" y2="15764"/>
                        <a14:foregroundMark x1="54643" y1="12069" x2="56071" y2="8867"/>
                        <a14:foregroundMark x1="21071" y1="15271" x2="10000" y2="17488"/>
                      </a14:backgroundRemoval>
                    </a14:imgEffect>
                  </a14:imgLayer>
                </a14:imgProps>
              </a:ext>
              <a:ext uri="{28A0092B-C50C-407E-A947-70E740481C1C}">
                <a14:useLocalDpi xmlns:a14="http://schemas.microsoft.com/office/drawing/2010/main"/>
              </a:ext>
            </a:extLst>
          </a:blip>
          <a:stretch>
            <a:fillRect/>
          </a:stretch>
        </p:blipFill>
        <p:spPr>
          <a:xfrm>
            <a:off x="7858775" y="805477"/>
            <a:ext cx="1010437" cy="146513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BB24010-D35F-D74A-8C22-5B4C55556A83}"/>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42657" y1="59453" x2="67133" y2="66915"/>
                        <a14:foregroundMark x1="67133" y1="66915" x2="73776" y2="72886"/>
                        <a14:foregroundMark x1="72378" y1="42537" x2="69930" y2="80597"/>
                        <a14:foregroundMark x1="69930" y1="80597" x2="69930" y2="80597"/>
                        <a14:foregroundMark x1="34965" y1="74129" x2="65734" y2="73383"/>
                        <a14:foregroundMark x1="65734" y1="73383" x2="73077" y2="62189"/>
                        <a14:foregroundMark x1="37413" y1="70647" x2="68182" y2="71393"/>
                        <a14:foregroundMark x1="68182" y1="71393" x2="83916" y2="70149"/>
                        <a14:foregroundMark x1="38811" y1="70647" x2="76224" y2="67413"/>
                        <a14:foregroundMark x1="60839" y1="67413" x2="71678" y2="67413"/>
                        <a14:foregroundMark x1="63287" y1="68657" x2="62587" y2="74129"/>
                      </a14:backgroundRemoval>
                    </a14:imgEffect>
                  </a14:imgLayer>
                </a14:imgProps>
              </a:ext>
              <a:ext uri="{28A0092B-C50C-407E-A947-70E740481C1C}">
                <a14:useLocalDpi xmlns:a14="http://schemas.microsoft.com/office/drawing/2010/main"/>
              </a:ext>
            </a:extLst>
          </a:blip>
          <a:stretch>
            <a:fillRect/>
          </a:stretch>
        </p:blipFill>
        <p:spPr>
          <a:xfrm>
            <a:off x="6970379" y="820081"/>
            <a:ext cx="1031967" cy="1450527"/>
          </a:xfrm>
          <a:prstGeom prst="rect">
            <a:avLst/>
          </a:prstGeom>
        </p:spPr>
      </p:pic>
      <p:pic>
        <p:nvPicPr>
          <p:cNvPr id="21" name="Picture 2">
            <a:extLst>
              <a:ext uri="{FF2B5EF4-FFF2-40B4-BE49-F238E27FC236}">
                <a16:creationId xmlns:a16="http://schemas.microsoft.com/office/drawing/2014/main" id="{B64D1540-1891-5943-ADB2-2FEE17525E7E}"/>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5556" b="90850" l="0" r="100000">
                        <a14:foregroundMark x1="27425" y1="9477" x2="40468" y2="9477"/>
                        <a14:foregroundMark x1="56522" y1="12418" x2="39130" y2="12418"/>
                        <a14:foregroundMark x1="39130" y1="12418" x2="30769" y2="9150"/>
                        <a14:foregroundMark x1="68562" y1="14379" x2="69565" y2="14379"/>
                        <a14:foregroundMark x1="14047" y1="90850" x2="14047" y2="90850"/>
                        <a14:foregroundMark x1="64883" y1="12092" x2="64883" y2="12092"/>
                        <a14:foregroundMark x1="66890" y1="11765" x2="66890" y2="11765"/>
                        <a14:foregroundMark x1="64883" y1="10784" x2="64883" y2="10784"/>
                        <a14:foregroundMark x1="66890" y1="10784" x2="66890" y2="10784"/>
                        <a14:backgroundMark x1="26756" y1="3268" x2="67559" y2="7516"/>
                        <a14:backgroundMark x1="58863" y1="8824" x2="71572" y2="9804"/>
                      </a14:backgroundRemoval>
                    </a14:imgEffect>
                  </a14:imgLayer>
                </a14:imgProps>
              </a:ext>
              <a:ext uri="{28A0092B-C50C-407E-A947-70E740481C1C}">
                <a14:useLocalDpi xmlns:a14="http://schemas.microsoft.com/office/drawing/2010/main"/>
              </a:ext>
            </a:extLst>
          </a:blip>
          <a:srcRect/>
          <a:stretch/>
        </p:blipFill>
        <p:spPr bwMode="auto">
          <a:xfrm rot="471528">
            <a:off x="7008099" y="2226219"/>
            <a:ext cx="1563612" cy="16022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raphical user interface, application&#10;&#10;Description automatically generated">
            <a:hlinkClick r:id="rId10"/>
            <a:extLst>
              <a:ext uri="{FF2B5EF4-FFF2-40B4-BE49-F238E27FC236}">
                <a16:creationId xmlns:a16="http://schemas.microsoft.com/office/drawing/2014/main" id="{2A38C13D-1D1C-8440-9D92-F005CE3875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73905" y="3405281"/>
            <a:ext cx="3094167" cy="1461600"/>
          </a:xfrm>
          <a:prstGeom prst="rect">
            <a:avLst/>
          </a:prstGeom>
        </p:spPr>
      </p:pic>
      <p:pic>
        <p:nvPicPr>
          <p:cNvPr id="24" name="Picture 4" descr="UN Food Systems Summit 2021 - IFDC and Partner Resources - IFDC">
            <a:extLst>
              <a:ext uri="{FF2B5EF4-FFF2-40B4-BE49-F238E27FC236}">
                <a16:creationId xmlns:a16="http://schemas.microsoft.com/office/drawing/2014/main" id="{198641AC-8FDB-9D43-B4A9-29C63F4F2C3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286526" y="5342497"/>
            <a:ext cx="2489024" cy="111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67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CD3F034-9926-DF40-849D-0404984EB4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66"/>
            <a:ext cx="12192000" cy="6858000"/>
          </a:xfrm>
          <a:prstGeom prst="rect">
            <a:avLst/>
          </a:prstGeom>
        </p:spPr>
      </p:pic>
      <p:sp>
        <p:nvSpPr>
          <p:cNvPr id="2" name="Title 1">
            <a:extLst>
              <a:ext uri="{FF2B5EF4-FFF2-40B4-BE49-F238E27FC236}">
                <a16:creationId xmlns:a16="http://schemas.microsoft.com/office/drawing/2014/main" id="{B03ADBA4-E688-7A4D-9085-59FE0EC0D364}"/>
              </a:ext>
            </a:extLst>
          </p:cNvPr>
          <p:cNvSpPr>
            <a:spLocks noGrp="1"/>
          </p:cNvSpPr>
          <p:nvPr>
            <p:ph type="title"/>
          </p:nvPr>
        </p:nvSpPr>
        <p:spPr>
          <a:xfrm>
            <a:off x="178443" y="479666"/>
            <a:ext cx="9629234" cy="1325563"/>
          </a:xfrm>
        </p:spPr>
        <p:txBody>
          <a:bodyPr>
            <a:normAutofit/>
          </a:bodyPr>
          <a:lstStyle/>
          <a:p>
            <a:r>
              <a:rPr lang="en-US" sz="2900" b="1"/>
              <a:t>3. How our offices support and/or are supported by ROK in advancing multilateral climate for people and planet?</a:t>
            </a:r>
            <a:endParaRPr lang="en-KR" sz="2900"/>
          </a:p>
        </p:txBody>
      </p:sp>
      <p:graphicFrame>
        <p:nvGraphicFramePr>
          <p:cNvPr id="4" name="Table 4">
            <a:extLst>
              <a:ext uri="{FF2B5EF4-FFF2-40B4-BE49-F238E27FC236}">
                <a16:creationId xmlns:a16="http://schemas.microsoft.com/office/drawing/2014/main" id="{B06CED14-8CF0-BF47-AEEA-3D638FF2C823}"/>
              </a:ext>
            </a:extLst>
          </p:cNvPr>
          <p:cNvGraphicFramePr>
            <a:graphicFrameLocks noGrp="1"/>
          </p:cNvGraphicFramePr>
          <p:nvPr>
            <p:ph idx="1"/>
            <p:extLst>
              <p:ext uri="{D42A27DB-BD31-4B8C-83A1-F6EECF244321}">
                <p14:modId xmlns:p14="http://schemas.microsoft.com/office/powerpoint/2010/main" val="3367044991"/>
              </p:ext>
            </p:extLst>
          </p:nvPr>
        </p:nvGraphicFramePr>
        <p:xfrm>
          <a:off x="420303" y="2301792"/>
          <a:ext cx="8120605" cy="3718560"/>
        </p:xfrm>
        <a:graphic>
          <a:graphicData uri="http://schemas.openxmlformats.org/drawingml/2006/table">
            <a:tbl>
              <a:tblPr bandRow="1">
                <a:tableStyleId>{BC89EF96-8CEA-46FF-86C4-4CE0E7609802}</a:tableStyleId>
              </a:tblPr>
              <a:tblGrid>
                <a:gridCol w="8120605">
                  <a:extLst>
                    <a:ext uri="{9D8B030D-6E8A-4147-A177-3AD203B41FA5}">
                      <a16:colId xmlns:a16="http://schemas.microsoft.com/office/drawing/2014/main" val="587469488"/>
                    </a:ext>
                  </a:extLst>
                </a:gridCol>
              </a:tblGrid>
              <a:tr h="370840">
                <a:tc>
                  <a:txBody>
                    <a:bodyPr/>
                    <a:lstStyle/>
                    <a:p>
                      <a:pPr lvl="0"/>
                      <a:r>
                        <a:rPr lang="en-US" sz="2000" b="1"/>
                        <a:t>Role of FAO Partnership and Liaison Office in the Republic of Korea</a:t>
                      </a:r>
                      <a:endParaRPr lang="en-US" sz="2000"/>
                    </a:p>
                  </a:txBody>
                  <a:tcPr/>
                </a:tc>
                <a:extLst>
                  <a:ext uri="{0D108BD9-81ED-4DB2-BD59-A6C34878D82A}">
                    <a16:rowId xmlns:a16="http://schemas.microsoft.com/office/drawing/2014/main" val="1683123870"/>
                  </a:ext>
                </a:extLst>
              </a:tr>
              <a:tr h="370840">
                <a:tc>
                  <a:txBody>
                    <a:bodyPr/>
                    <a:lstStyle/>
                    <a:p>
                      <a:pPr marL="342900" lvl="0" indent="-342900">
                        <a:buFont typeface="Arial" panose="020B0604020202020204" pitchFamily="34" charset="0"/>
                        <a:buChar char="•"/>
                      </a:pPr>
                      <a:r>
                        <a:rPr lang="en-US" sz="2000"/>
                        <a:t>Promoting visibility and outreach of FAO and ROK </a:t>
                      </a:r>
                    </a:p>
                    <a:p>
                      <a:pPr marL="342900" lvl="0" indent="-342900">
                        <a:buFont typeface="Arial" panose="020B0604020202020204" pitchFamily="34" charset="0"/>
                        <a:buChar char="•"/>
                      </a:pPr>
                      <a:r>
                        <a:rPr lang="en-US" sz="2000"/>
                        <a:t>Building and strengthening partnership between FAO and ROK </a:t>
                      </a:r>
                      <a:endParaRPr lang="en-US" sz="1600"/>
                    </a:p>
                    <a:p>
                      <a:pPr marL="342900" lvl="0" indent="-342900">
                        <a:buFont typeface="Arial" panose="020B0604020202020204" pitchFamily="34" charset="0"/>
                        <a:buChar char="•"/>
                      </a:pPr>
                      <a:r>
                        <a:rPr lang="en-US" sz="2000"/>
                        <a:t>Aligning priorities of ROK with FAO </a:t>
                      </a:r>
                      <a:r>
                        <a:rPr lang="en-US" sz="2000" err="1"/>
                        <a:t>programmes</a:t>
                      </a:r>
                      <a:r>
                        <a:rPr lang="en-US" sz="2000"/>
                        <a:t> and priorities for resource mobilization</a:t>
                      </a:r>
                    </a:p>
                  </a:txBody>
                  <a:tcPr/>
                </a:tc>
                <a:extLst>
                  <a:ext uri="{0D108BD9-81ED-4DB2-BD59-A6C34878D82A}">
                    <a16:rowId xmlns:a16="http://schemas.microsoft.com/office/drawing/2014/main" val="2759290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t>Work of FAO Partnership and Liaison Office in the Republic of Korea</a:t>
                      </a:r>
                    </a:p>
                  </a:txBody>
                  <a:tcPr/>
                </a:tc>
                <a:extLst>
                  <a:ext uri="{0D108BD9-81ED-4DB2-BD59-A6C34878D82A}">
                    <a16:rowId xmlns:a16="http://schemas.microsoft.com/office/drawing/2014/main" val="9445256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Supporting ROK's national priorities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such as P4G (Partnering for Green Growth and the Global Goals 2030) Seoul Summit, National Dialogues, first International Forum on Eco-Farming (IFEF)</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schemeClr val="tx1"/>
                          </a:solidFill>
                        </a:rPr>
                        <a:t>Partner with other </a:t>
                      </a:r>
                      <a:r>
                        <a:rPr lang="en-GB" sz="2000">
                          <a:solidFill>
                            <a:schemeClr val="tx1"/>
                          </a:solidFill>
                        </a:rPr>
                        <a:t>UN agencies for</a:t>
                      </a:r>
                      <a:r>
                        <a:rPr lang="en-GB" sz="2000" baseline="0">
                          <a:solidFill>
                            <a:schemeClr val="tx1"/>
                          </a:solidFill>
                        </a:rPr>
                        <a:t> global and regional solutions</a:t>
                      </a:r>
                      <a:endParaRPr lang="en-US" sz="2000">
                        <a:solidFill>
                          <a:schemeClr val="tx1"/>
                        </a:solidFill>
                      </a:endParaRPr>
                    </a:p>
                  </a:txBody>
                  <a:tcPr/>
                </a:tc>
                <a:extLst>
                  <a:ext uri="{0D108BD9-81ED-4DB2-BD59-A6C34878D82A}">
                    <a16:rowId xmlns:a16="http://schemas.microsoft.com/office/drawing/2014/main" val="1756156839"/>
                  </a:ext>
                </a:extLst>
              </a:tr>
            </a:tbl>
          </a:graphicData>
        </a:graphic>
      </p:graphicFrame>
      <p:pic>
        <p:nvPicPr>
          <p:cNvPr id="1026" name="Picture 2">
            <a:extLst>
              <a:ext uri="{FF2B5EF4-FFF2-40B4-BE49-F238E27FC236}">
                <a16:creationId xmlns:a16="http://schemas.microsoft.com/office/drawing/2014/main" id="{723FBE84-2CA5-EA45-80C6-580B0C3893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7123" y="2301792"/>
            <a:ext cx="2483177" cy="16598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2B24667-11B6-E34C-AF3C-692731A50533}"/>
              </a:ext>
            </a:extLst>
          </p:cNvPr>
          <p:cNvSpPr txBox="1"/>
          <p:nvPr/>
        </p:nvSpPr>
        <p:spPr>
          <a:xfrm>
            <a:off x="8961210" y="3961600"/>
            <a:ext cx="3135001" cy="461665"/>
          </a:xfrm>
          <a:prstGeom prst="rect">
            <a:avLst/>
          </a:prstGeom>
          <a:noFill/>
        </p:spPr>
        <p:txBody>
          <a:bodyPr wrap="square">
            <a:spAutoFit/>
          </a:bodyPr>
          <a:lstStyle/>
          <a:p>
            <a:pPr algn="ctr"/>
            <a:r>
              <a:rPr lang="en-US" sz="1200" b="0" i="0" u="none" strike="noStrike">
                <a:solidFill>
                  <a:srgbClr val="000000"/>
                </a:solidFill>
                <a:effectLst/>
                <a:latin typeface="Calibri" panose="020F0502020204030204" pitchFamily="34" charset="0"/>
              </a:rPr>
              <a:t>Launching ceremony of operational PLO</a:t>
            </a:r>
            <a:r>
              <a:rPr lang="en-US" sz="1200" b="0" i="0">
                <a:solidFill>
                  <a:srgbClr val="000000"/>
                </a:solidFill>
                <a:effectLst/>
                <a:latin typeface="Calibri" panose="020F0502020204030204" pitchFamily="34" charset="0"/>
              </a:rPr>
              <a:t>​</a:t>
            </a:r>
            <a:br>
              <a:rPr lang="en-US" sz="1200" b="0" i="0">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(8 April 2021) </a:t>
            </a:r>
            <a:r>
              <a:rPr lang="en-US" sz="1200" b="0" i="0">
                <a:solidFill>
                  <a:srgbClr val="000000"/>
                </a:solidFill>
                <a:effectLst/>
                <a:latin typeface="Calibri" panose="020F0502020204030204" pitchFamily="34" charset="0"/>
              </a:rPr>
              <a:t>​</a:t>
            </a:r>
            <a:endParaRPr lang="en-KR" sz="1200"/>
          </a:p>
        </p:txBody>
      </p:sp>
      <p:pic>
        <p:nvPicPr>
          <p:cNvPr id="11" name="Picture 10">
            <a:extLst>
              <a:ext uri="{FF2B5EF4-FFF2-40B4-BE49-F238E27FC236}">
                <a16:creationId xmlns:a16="http://schemas.microsoft.com/office/drawing/2014/main" id="{B3D99335-C383-4F4D-88ED-6DCF0CC09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5628" y="4554309"/>
            <a:ext cx="2656906" cy="1528764"/>
          </a:xfrm>
          <a:prstGeom prst="rect">
            <a:avLst/>
          </a:prstGeom>
        </p:spPr>
      </p:pic>
      <p:sp>
        <p:nvSpPr>
          <p:cNvPr id="12" name="TextBox 11">
            <a:extLst>
              <a:ext uri="{FF2B5EF4-FFF2-40B4-BE49-F238E27FC236}">
                <a16:creationId xmlns:a16="http://schemas.microsoft.com/office/drawing/2014/main" id="{B7ED03A6-1980-9A4B-B91C-2438D87FE3D7}"/>
              </a:ext>
            </a:extLst>
          </p:cNvPr>
          <p:cNvSpPr txBox="1"/>
          <p:nvPr/>
        </p:nvSpPr>
        <p:spPr>
          <a:xfrm>
            <a:off x="8799871" y="6210023"/>
            <a:ext cx="3392129" cy="461665"/>
          </a:xfrm>
          <a:prstGeom prst="rect">
            <a:avLst/>
          </a:prstGeom>
          <a:noFill/>
        </p:spPr>
        <p:txBody>
          <a:bodyPr wrap="square">
            <a:spAutoFit/>
          </a:bodyPr>
          <a:lstStyle/>
          <a:p>
            <a:pPr algn="ctr"/>
            <a:r>
              <a:rPr lang="en-US" sz="1200"/>
              <a:t>DG giving keynote speech at P4G Seoul Summit</a:t>
            </a:r>
            <a:br>
              <a:rPr lang="en-US" sz="1200" b="0" i="0">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(31 May 2021) </a:t>
            </a:r>
            <a:r>
              <a:rPr lang="en-US" sz="1200" b="0" i="0">
                <a:solidFill>
                  <a:srgbClr val="000000"/>
                </a:solidFill>
                <a:effectLst/>
                <a:latin typeface="Calibri" panose="020F0502020204030204" pitchFamily="34" charset="0"/>
              </a:rPr>
              <a:t>​</a:t>
            </a:r>
            <a:endParaRPr lang="en-KR" sz="1200"/>
          </a:p>
        </p:txBody>
      </p:sp>
    </p:spTree>
    <p:extLst>
      <p:ext uri="{BB962C8B-B14F-4D97-AF65-F5344CB8AC3E}">
        <p14:creationId xmlns:p14="http://schemas.microsoft.com/office/powerpoint/2010/main" val="579165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1255986" y="1126201"/>
            <a:ext cx="9680028" cy="4069569"/>
          </a:xfrm>
        </p:spPr>
        <p:txBody>
          <a:bodyPr anchor="ctr"/>
          <a:lstStyle/>
          <a:p>
            <a:r>
              <a:rPr lang="en-US">
                <a:latin typeface="+mn-lt"/>
              </a:rPr>
              <a:t>Thank you!</a:t>
            </a:r>
            <a:br>
              <a:rPr lang="en-US">
                <a:latin typeface="+mn-lt"/>
              </a:rPr>
            </a:br>
            <a:r>
              <a:rPr lang="ko-KR" altLang="en-US">
                <a:latin typeface="+mn-lt"/>
              </a:rPr>
              <a:t>감사합니다</a:t>
            </a:r>
            <a:r>
              <a:rPr lang="en-US" altLang="ko-KR">
                <a:latin typeface="+mn-lt"/>
              </a:rPr>
              <a:t>!</a:t>
            </a:r>
            <a:endParaRPr lang="en-US">
              <a:latin typeface="+mn-lt"/>
            </a:endParaRPr>
          </a:p>
        </p:txBody>
      </p:sp>
      <p:pic>
        <p:nvPicPr>
          <p:cNvPr id="5" name="Picture 4" descr="Text&#10;&#10;Description automatically generated with medium confidence">
            <a:extLst>
              <a:ext uri="{FF2B5EF4-FFF2-40B4-BE49-F238E27FC236}">
                <a16:creationId xmlns:a16="http://schemas.microsoft.com/office/drawing/2014/main" id="{5A7F4964-384E-3A41-8884-B197931B0D97}"/>
              </a:ext>
            </a:extLst>
          </p:cNvPr>
          <p:cNvPicPr>
            <a:picLocks noChangeAspect="1"/>
          </p:cNvPicPr>
          <p:nvPr/>
        </p:nvPicPr>
        <p:blipFill>
          <a:blip r:embed="rId3"/>
          <a:stretch>
            <a:fillRect/>
          </a:stretch>
        </p:blipFill>
        <p:spPr>
          <a:xfrm>
            <a:off x="0" y="0"/>
            <a:ext cx="3251200" cy="965200"/>
          </a:xfrm>
          <a:prstGeom prst="rect">
            <a:avLst/>
          </a:prstGeom>
        </p:spPr>
      </p:pic>
      <p:sp>
        <p:nvSpPr>
          <p:cNvPr id="2" name="TextBox 1">
            <a:extLst>
              <a:ext uri="{FF2B5EF4-FFF2-40B4-BE49-F238E27FC236}">
                <a16:creationId xmlns:a16="http://schemas.microsoft.com/office/drawing/2014/main" id="{954D9594-C245-0847-A228-36D115F1F80D}"/>
              </a:ext>
            </a:extLst>
          </p:cNvPr>
          <p:cNvSpPr txBox="1"/>
          <p:nvPr/>
        </p:nvSpPr>
        <p:spPr>
          <a:xfrm>
            <a:off x="4579799" y="4826438"/>
            <a:ext cx="3032402" cy="369332"/>
          </a:xfrm>
          <a:prstGeom prst="rect">
            <a:avLst/>
          </a:prstGeom>
          <a:noFill/>
        </p:spPr>
        <p:txBody>
          <a:bodyPr wrap="square" rtlCol="0">
            <a:spAutoFit/>
          </a:bodyPr>
          <a:lstStyle/>
          <a:p>
            <a:r>
              <a:rPr lang="en-US"/>
              <a:t>Contact: </a:t>
            </a:r>
            <a:r>
              <a:rPr lang="en-US" err="1"/>
              <a:t>fao-kr@fao.org</a:t>
            </a:r>
            <a:endParaRPr lang="en-KR"/>
          </a:p>
        </p:txBody>
      </p:sp>
      <p:pic>
        <p:nvPicPr>
          <p:cNvPr id="6" name="Picture 5" descr="Background pattern&#10;&#10;Description automatically generated">
            <a:extLst>
              <a:ext uri="{FF2B5EF4-FFF2-40B4-BE49-F238E27FC236}">
                <a16:creationId xmlns:a16="http://schemas.microsoft.com/office/drawing/2014/main" id="{ED47DC86-BC25-4660-BAAB-9D52C952B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44"/>
            <a:ext cx="12192000" cy="6858000"/>
          </a:xfrm>
          <a:prstGeom prst="rect">
            <a:avLst/>
          </a:prstGeom>
        </p:spPr>
      </p:pic>
      <p:sp>
        <p:nvSpPr>
          <p:cNvPr id="7" name="Rectangle 8">
            <a:extLst>
              <a:ext uri="{FF2B5EF4-FFF2-40B4-BE49-F238E27FC236}">
                <a16:creationId xmlns:a16="http://schemas.microsoft.com/office/drawing/2014/main" id="{0A376306-A8B0-471E-8F23-A6A479047DBE}"/>
              </a:ext>
            </a:extLst>
          </p:cNvPr>
          <p:cNvSpPr>
            <a:spLocks noChangeArrowheads="1"/>
          </p:cNvSpPr>
          <p:nvPr/>
        </p:nvSpPr>
        <p:spPr bwMode="auto">
          <a:xfrm>
            <a:off x="771180" y="1500772"/>
            <a:ext cx="10521109" cy="29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defTabSz="1042988" rtl="0">
              <a:defRPr sz="5000" b="1">
                <a:solidFill>
                  <a:schemeClr val="bg1"/>
                </a:solidFill>
                <a:latin typeface="Arial" charset="0"/>
                <a:cs typeface="Arial" charset="0"/>
              </a:defRPr>
            </a:lvl1pPr>
            <a:lvl2pPr algn="ctr" defTabSz="1042988" rtl="0">
              <a:defRPr sz="5000" b="1">
                <a:solidFill>
                  <a:schemeClr val="bg1"/>
                </a:solidFill>
                <a:latin typeface="Arial" charset="0"/>
                <a:cs typeface="Arial" charset="0"/>
              </a:defRPr>
            </a:lvl2pPr>
            <a:lvl3pPr algn="ctr" defTabSz="1042988" rtl="0">
              <a:defRPr sz="5000" b="1">
                <a:solidFill>
                  <a:schemeClr val="bg1"/>
                </a:solidFill>
                <a:latin typeface="Arial" charset="0"/>
                <a:cs typeface="Arial" charset="0"/>
              </a:defRPr>
            </a:lvl3pPr>
            <a:lvl4pPr algn="ctr" defTabSz="1042988" rtl="0">
              <a:defRPr sz="5000" b="1">
                <a:solidFill>
                  <a:schemeClr val="bg1"/>
                </a:solidFill>
                <a:latin typeface="Arial" charset="0"/>
                <a:cs typeface="Arial" charset="0"/>
              </a:defRPr>
            </a:lvl4pPr>
            <a:lvl5pPr algn="ctr" defTabSz="1042988" rtl="0">
              <a:defRPr sz="5000" b="1">
                <a:solidFill>
                  <a:schemeClr val="bg1"/>
                </a:solidFill>
                <a:latin typeface="Arial" charset="0"/>
                <a:cs typeface="Arial" charset="0"/>
              </a:defRPr>
            </a:lvl5pPr>
            <a:lvl6pPr marL="457200" algn="ctr" defTabSz="1042988" fontAlgn="base">
              <a:spcBef>
                <a:spcPct val="0"/>
              </a:spcBef>
              <a:spcAft>
                <a:spcPct val="0"/>
              </a:spcAft>
              <a:defRPr sz="5000" b="1">
                <a:solidFill>
                  <a:schemeClr val="bg1"/>
                </a:solidFill>
                <a:latin typeface="Arial" charset="0"/>
                <a:cs typeface="Arial" charset="0"/>
              </a:defRPr>
            </a:lvl6pPr>
            <a:lvl7pPr marL="914400" algn="ctr" defTabSz="1042988" fontAlgn="base">
              <a:spcBef>
                <a:spcPct val="0"/>
              </a:spcBef>
              <a:spcAft>
                <a:spcPct val="0"/>
              </a:spcAft>
              <a:defRPr sz="5000" b="1">
                <a:solidFill>
                  <a:schemeClr val="bg1"/>
                </a:solidFill>
                <a:latin typeface="Arial" charset="0"/>
                <a:cs typeface="Arial" charset="0"/>
              </a:defRPr>
            </a:lvl7pPr>
            <a:lvl8pPr marL="1371600" algn="ctr" defTabSz="1042988" fontAlgn="base">
              <a:spcBef>
                <a:spcPct val="0"/>
              </a:spcBef>
              <a:spcAft>
                <a:spcPct val="0"/>
              </a:spcAft>
              <a:defRPr sz="5000" b="1">
                <a:solidFill>
                  <a:schemeClr val="bg1"/>
                </a:solidFill>
                <a:latin typeface="Arial" charset="0"/>
                <a:cs typeface="Arial" charset="0"/>
              </a:defRPr>
            </a:lvl8pPr>
            <a:lvl9pPr marL="1828800" algn="ctr" defTabSz="1042988" fontAlgn="base">
              <a:spcBef>
                <a:spcPct val="0"/>
              </a:spcBef>
              <a:spcAft>
                <a:spcPct val="0"/>
              </a:spcAft>
              <a:defRPr sz="5000" b="1">
                <a:solidFill>
                  <a:schemeClr val="bg1"/>
                </a:solidFill>
                <a:latin typeface="Arial" charset="0"/>
                <a:cs typeface="Arial" charset="0"/>
              </a:defRPr>
            </a:lvl9pPr>
          </a:lstStyle>
          <a:p>
            <a:pPr lvl="0">
              <a:lnSpc>
                <a:spcPct val="90000"/>
              </a:lnSpc>
            </a:pPr>
            <a:endParaRPr lang="en-GB" sz="1600">
              <a:solidFill>
                <a:srgbClr val="0070C0"/>
              </a:solidFill>
              <a:latin typeface="+mj-lt"/>
              <a:ea typeface="Tahoma" panose="020B0604030504040204" pitchFamily="34" charset="0"/>
              <a:cs typeface="Tahoma" panose="020B0604030504040204" pitchFamily="34" charset="0"/>
            </a:endParaRPr>
          </a:p>
          <a:p>
            <a:pPr lvl="0">
              <a:lnSpc>
                <a:spcPct val="90000"/>
              </a:lnSpc>
            </a:pPr>
            <a:r>
              <a:rPr lang="en-GB" sz="2800">
                <a:solidFill>
                  <a:srgbClr val="0070C0"/>
                </a:solidFill>
                <a:latin typeface="Tahoma" panose="020B0604030504040204" pitchFamily="34" charset="0"/>
                <a:ea typeface="Tahoma" panose="020B0604030504040204" pitchFamily="34" charset="0"/>
                <a:cs typeface="Tahoma" panose="020B0604030504040204" pitchFamily="34" charset="0"/>
              </a:rPr>
              <a:t>World Health Organization </a:t>
            </a:r>
          </a:p>
          <a:p>
            <a:pPr lvl="0">
              <a:lnSpc>
                <a:spcPct val="90000"/>
              </a:lnSpc>
            </a:pPr>
            <a:r>
              <a:rPr lang="en-GB" sz="2800">
                <a:solidFill>
                  <a:srgbClr val="0070C0"/>
                </a:solidFill>
                <a:latin typeface="Tahoma" panose="020B0604030504040204" pitchFamily="34" charset="0"/>
                <a:ea typeface="Tahoma" panose="020B0604030504040204" pitchFamily="34" charset="0"/>
                <a:cs typeface="Tahoma" panose="020B0604030504040204" pitchFamily="34" charset="0"/>
              </a:rPr>
              <a:t>Asia-Pacific Centre for Environment and Health </a:t>
            </a:r>
          </a:p>
          <a:p>
            <a:pPr lvl="0">
              <a:lnSpc>
                <a:spcPct val="90000"/>
              </a:lnSpc>
            </a:pPr>
            <a:r>
              <a:rPr lang="en-GB" sz="2800">
                <a:solidFill>
                  <a:srgbClr val="0070C0"/>
                </a:solidFill>
                <a:latin typeface="Tahoma" panose="020B0604030504040204" pitchFamily="34" charset="0"/>
                <a:ea typeface="Tahoma" panose="020B0604030504040204" pitchFamily="34" charset="0"/>
                <a:cs typeface="Tahoma" panose="020B0604030504040204" pitchFamily="34" charset="0"/>
              </a:rPr>
              <a:t>in the Western Pacific Region</a:t>
            </a:r>
          </a:p>
          <a:p>
            <a:pPr lvl="0">
              <a:lnSpc>
                <a:spcPct val="90000"/>
              </a:lnSpc>
            </a:pPr>
            <a:r>
              <a:rPr lang="en-GB" sz="2800">
                <a:solidFill>
                  <a:srgbClr val="0070C0"/>
                </a:solidFill>
                <a:latin typeface="Tahoma" panose="020B0604030504040204" pitchFamily="34" charset="0"/>
                <a:ea typeface="Tahoma" panose="020B0604030504040204" pitchFamily="34" charset="0"/>
                <a:cs typeface="Tahoma" panose="020B0604030504040204" pitchFamily="34" charset="0"/>
              </a:rPr>
              <a:t>(WHO ACE)</a:t>
            </a:r>
          </a:p>
          <a:p>
            <a:pPr lvl="0">
              <a:lnSpc>
                <a:spcPct val="90000"/>
              </a:lnSpc>
            </a:pPr>
            <a:r>
              <a:rPr lang="en-GB" sz="320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a:solidFill>
                  <a:srgbClr val="0070C0"/>
                </a:solidFill>
                <a:latin typeface="Tahoma" panose="020B0604030504040204" pitchFamily="34" charset="0"/>
                <a:ea typeface="Tahoma" panose="020B0604030504040204" pitchFamily="34" charset="0"/>
                <a:cs typeface="Tahoma" panose="020B0604030504040204" pitchFamily="34" charset="0"/>
              </a:rPr>
              <a:t>22nd October </a:t>
            </a:r>
            <a:endParaRPr lang="en-US"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AAE904F4-1230-4B57-83B6-367BDA8F0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201" y="4826438"/>
            <a:ext cx="2732000" cy="1411338"/>
          </a:xfrm>
          <a:prstGeom prst="rect">
            <a:avLst/>
          </a:prstGeom>
        </p:spPr>
      </p:pic>
      <p:sp>
        <p:nvSpPr>
          <p:cNvPr id="4" name="Rectangle 3">
            <a:extLst>
              <a:ext uri="{FF2B5EF4-FFF2-40B4-BE49-F238E27FC236}">
                <a16:creationId xmlns:a16="http://schemas.microsoft.com/office/drawing/2014/main" id="{1D85D734-C42B-4C48-B155-2B194FF2F490}"/>
              </a:ext>
            </a:extLst>
          </p:cNvPr>
          <p:cNvSpPr/>
          <p:nvPr/>
        </p:nvSpPr>
        <p:spPr>
          <a:xfrm>
            <a:off x="3048000" y="4721340"/>
            <a:ext cx="6096000" cy="707886"/>
          </a:xfrm>
          <a:prstGeom prst="rect">
            <a:avLst/>
          </a:prstGeom>
        </p:spPr>
        <p:txBody>
          <a:bodyPr>
            <a:spAutoFit/>
          </a:bodyPr>
          <a:lstStyle/>
          <a:p>
            <a:pPr algn="ctr"/>
            <a:r>
              <a:rPr lang="en-US" sz="2000" err="1"/>
              <a:t>Ms</a:t>
            </a:r>
            <a:r>
              <a:rPr lang="en-US" sz="2000"/>
              <a:t> </a:t>
            </a:r>
            <a:r>
              <a:rPr lang="en-US" sz="2000" err="1"/>
              <a:t>Jinwon</a:t>
            </a:r>
            <a:r>
              <a:rPr lang="en-US" sz="2000"/>
              <a:t> Yi</a:t>
            </a:r>
          </a:p>
          <a:p>
            <a:pPr algn="ctr"/>
            <a:r>
              <a:rPr lang="en-US" sz="2000"/>
              <a:t> National Professional Officer</a:t>
            </a:r>
          </a:p>
        </p:txBody>
      </p:sp>
      <p:pic>
        <p:nvPicPr>
          <p:cNvPr id="9" name="Picture 8">
            <a:extLst>
              <a:ext uri="{FF2B5EF4-FFF2-40B4-BE49-F238E27FC236}">
                <a16:creationId xmlns:a16="http://schemas.microsoft.com/office/drawing/2014/main" id="{E34430A7-5D08-4ED1-BD4E-1F4550805779}"/>
              </a:ext>
            </a:extLst>
          </p:cNvPr>
          <p:cNvPicPr>
            <a:picLocks noChangeAspect="1"/>
          </p:cNvPicPr>
          <p:nvPr/>
        </p:nvPicPr>
        <p:blipFill>
          <a:blip r:embed="rId6"/>
          <a:stretch>
            <a:fillRect/>
          </a:stretch>
        </p:blipFill>
        <p:spPr>
          <a:xfrm>
            <a:off x="5120640" y="5624868"/>
            <a:ext cx="1950720" cy="926592"/>
          </a:xfrm>
          <a:prstGeom prst="rect">
            <a:avLst/>
          </a:prstGeom>
        </p:spPr>
      </p:pic>
    </p:spTree>
    <p:extLst>
      <p:ext uri="{BB962C8B-B14F-4D97-AF65-F5344CB8AC3E}">
        <p14:creationId xmlns:p14="http://schemas.microsoft.com/office/powerpoint/2010/main" val="3550314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56A74E0-301A-491B-8ED2-BCAE6E5B5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4"/>
            <a:ext cx="12192000" cy="6858000"/>
          </a:xfrm>
          <a:prstGeom prst="rect">
            <a:avLst/>
          </a:prstGeom>
        </p:spPr>
      </p:pic>
      <p:sp>
        <p:nvSpPr>
          <p:cNvPr id="3" name="Title 2">
            <a:extLst>
              <a:ext uri="{FF2B5EF4-FFF2-40B4-BE49-F238E27FC236}">
                <a16:creationId xmlns:a16="http://schemas.microsoft.com/office/drawing/2014/main" id="{397D1579-CA60-4B27-9B4F-DA0E7296BCCD}"/>
              </a:ext>
            </a:extLst>
          </p:cNvPr>
          <p:cNvSpPr>
            <a:spLocks noGrp="1"/>
          </p:cNvSpPr>
          <p:nvPr>
            <p:ph type="title"/>
          </p:nvPr>
        </p:nvSpPr>
        <p:spPr>
          <a:xfrm>
            <a:off x="0" y="0"/>
            <a:ext cx="12192000" cy="1238270"/>
          </a:xfrm>
        </p:spPr>
        <p:txBody>
          <a:bodyPr>
            <a:normAutofit/>
          </a:bodyPr>
          <a:lstStyle/>
          <a:p>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Protecting people: The WHO-ACE Goals</a:t>
            </a:r>
          </a:p>
        </p:txBody>
      </p:sp>
      <p:sp>
        <p:nvSpPr>
          <p:cNvPr id="2" name="Content Placeholder 1">
            <a:extLst>
              <a:ext uri="{FF2B5EF4-FFF2-40B4-BE49-F238E27FC236}">
                <a16:creationId xmlns:a16="http://schemas.microsoft.com/office/drawing/2014/main" id="{C8FED9C5-A23A-4246-8719-9B58E756C950}"/>
              </a:ext>
            </a:extLst>
          </p:cNvPr>
          <p:cNvSpPr>
            <a:spLocks noGrp="1"/>
          </p:cNvSpPr>
          <p:nvPr>
            <p:ph idx="1"/>
          </p:nvPr>
        </p:nvSpPr>
        <p:spPr>
          <a:xfrm>
            <a:off x="170603" y="1885352"/>
            <a:ext cx="11055335" cy="4965504"/>
          </a:xfrm>
        </p:spPr>
        <p:txBody>
          <a:bodyPr>
            <a:normAutofit/>
          </a:bodyPr>
          <a:lstStyle/>
          <a:p>
            <a:pPr marL="0" indent="0">
              <a:buNone/>
            </a:pPr>
            <a:r>
              <a:rPr lang="en-US" sz="1800" b="1">
                <a:solidFill>
                  <a:srgbClr val="00B050"/>
                </a:solidFill>
                <a:latin typeface="Arial" panose="020B0604020202020204" pitchFamily="34" charset="0"/>
                <a:cs typeface="Arial" panose="020B0604020202020204" pitchFamily="34" charset="0"/>
              </a:rPr>
              <a:t>ACE is a Knowledge Hub </a:t>
            </a:r>
            <a:r>
              <a:rPr lang="en-US" sz="1800">
                <a:latin typeface="Arial" panose="020B0604020202020204" pitchFamily="34" charset="0"/>
                <a:cs typeface="Arial" panose="020B0604020202020204" pitchFamily="34" charset="0"/>
              </a:rPr>
              <a:t>for WHO secretariat to support Member States in articulating policy             options in areas relating to climate change, environmental degradation and health such as</a:t>
            </a:r>
          </a:p>
          <a:p>
            <a:pPr lvl="1">
              <a:buFont typeface="Wingdings" panose="05000000000000000000" pitchFamily="2" charset="2"/>
              <a:buChar char="Ø"/>
            </a:pPr>
            <a:r>
              <a:rPr lang="en-US" sz="1800">
                <a:latin typeface="Arial" panose="020B0604020202020204" pitchFamily="34" charset="0"/>
                <a:cs typeface="Arial" panose="020B0604020202020204" pitchFamily="34" charset="0"/>
              </a:rPr>
              <a:t>Air quality and health; Climate change and health; Water and Living Environment</a:t>
            </a:r>
          </a:p>
          <a:p>
            <a:pPr marL="457200" lvl="1" indent="0">
              <a:buNone/>
            </a:pPr>
            <a:endParaRPr lang="en-US" sz="1800">
              <a:latin typeface="Arial" panose="020B0604020202020204" pitchFamily="34" charset="0"/>
              <a:cs typeface="Arial" panose="020B0604020202020204" pitchFamily="34" charset="0"/>
            </a:endParaRPr>
          </a:p>
          <a:p>
            <a:pPr marL="0" indent="0">
              <a:buNone/>
            </a:pPr>
            <a:r>
              <a:rPr lang="en-US" sz="1800" b="1">
                <a:solidFill>
                  <a:srgbClr val="00B050"/>
                </a:solidFill>
                <a:latin typeface="Arial" panose="020B0604020202020204" pitchFamily="34" charset="0"/>
                <a:cs typeface="Arial" panose="020B0604020202020204" pitchFamily="34" charset="0"/>
              </a:rPr>
              <a:t>ACE is to perform its functions </a:t>
            </a:r>
            <a:r>
              <a:rPr lang="en-US" sz="1800">
                <a:solidFill>
                  <a:srgbClr val="002060"/>
                </a:solidFill>
                <a:latin typeface="Arial" panose="020B0604020202020204" pitchFamily="34" charset="0"/>
                <a:cs typeface="Arial" panose="020B0604020202020204" pitchFamily="34" charset="0"/>
              </a:rPr>
              <a:t>to collect, synthesize and analyze evidence and shape it for use by Member States</a:t>
            </a:r>
          </a:p>
          <a:p>
            <a:pPr marL="0" indent="0">
              <a:buNone/>
            </a:pPr>
            <a:endParaRPr lang="en-US" sz="1800">
              <a:solidFill>
                <a:srgbClr val="002060"/>
              </a:solidFill>
              <a:latin typeface="Arial" panose="020B0604020202020204" pitchFamily="34" charset="0"/>
              <a:cs typeface="Arial" panose="020B0604020202020204" pitchFamily="34" charset="0"/>
            </a:endParaRPr>
          </a:p>
          <a:p>
            <a:pPr marL="0" indent="0">
              <a:buNone/>
            </a:pPr>
            <a:r>
              <a:rPr lang="en-US" sz="1800" b="1">
                <a:solidFill>
                  <a:srgbClr val="00B050"/>
                </a:solidFill>
                <a:latin typeface="Arial" panose="020B0604020202020204" pitchFamily="34" charset="0"/>
                <a:cs typeface="Arial" panose="020B0604020202020204" pitchFamily="34" charset="0"/>
              </a:rPr>
              <a:t>ACE is an integral part </a:t>
            </a:r>
            <a:r>
              <a:rPr lang="en-US" sz="1800">
                <a:latin typeface="Arial" panose="020B0604020202020204" pitchFamily="34" charset="0"/>
                <a:cs typeface="Arial" panose="020B0604020202020204" pitchFamily="34" charset="0"/>
              </a:rPr>
              <a:t>of WHO Western Pacific Regional Office, in which several teams works collaboratively on environmental health, including </a:t>
            </a:r>
          </a:p>
          <a:p>
            <a:pPr lvl="1">
              <a:lnSpc>
                <a:spcPct val="150000"/>
              </a:lnSpc>
              <a:buFont typeface="Wingdings" panose="05000000000000000000" pitchFamily="2" charset="2"/>
              <a:buChar char="Ø"/>
            </a:pPr>
            <a:r>
              <a:rPr lang="en-US" sz="1800">
                <a:latin typeface="Arial" panose="020B0604020202020204" pitchFamily="34" charset="0"/>
                <a:cs typeface="Arial" panose="020B0604020202020204" pitchFamily="34" charset="0"/>
              </a:rPr>
              <a:t>WHO Asia-Pacific Centre for Environment and Health in the Western Pacific Region (ACE)</a:t>
            </a:r>
          </a:p>
          <a:p>
            <a:pPr lvl="1">
              <a:lnSpc>
                <a:spcPct val="150000"/>
              </a:lnSpc>
              <a:buFont typeface="Wingdings" panose="05000000000000000000" pitchFamily="2" charset="2"/>
              <a:buChar char="Ø"/>
            </a:pPr>
            <a:r>
              <a:rPr lang="en-US" sz="1800">
                <a:latin typeface="Arial" panose="020B0604020202020204" pitchFamily="34" charset="0"/>
                <a:cs typeface="Arial" panose="020B0604020202020204" pitchFamily="34" charset="0"/>
              </a:rPr>
              <a:t>Division of Healthy Environments and Populations</a:t>
            </a:r>
          </a:p>
          <a:p>
            <a:pPr lvl="1">
              <a:lnSpc>
                <a:spcPct val="150000"/>
              </a:lnSpc>
              <a:buFont typeface="Wingdings" panose="05000000000000000000" pitchFamily="2" charset="2"/>
              <a:buChar char="Ø"/>
            </a:pPr>
            <a:r>
              <a:rPr lang="en-US" sz="1800">
                <a:latin typeface="Arial" panose="020B0604020202020204" pitchFamily="34" charset="0"/>
                <a:cs typeface="Arial" panose="020B0604020202020204" pitchFamily="34" charset="0"/>
              </a:rPr>
              <a:t>Division of Pacific Technical Support</a:t>
            </a:r>
          </a:p>
          <a:p>
            <a:pPr lvl="1">
              <a:lnSpc>
                <a:spcPct val="150000"/>
              </a:lnSpc>
              <a:buFont typeface="Wingdings" panose="05000000000000000000" pitchFamily="2" charset="2"/>
              <a:buChar char="Ø"/>
            </a:pPr>
            <a:r>
              <a:rPr lang="en-US" sz="1800">
                <a:latin typeface="Arial" panose="020B0604020202020204" pitchFamily="34" charset="0"/>
                <a:cs typeface="Arial" panose="020B0604020202020204" pitchFamily="34" charset="0"/>
              </a:rPr>
              <a:t>Division of Health Security and Emergencies</a:t>
            </a: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pPr marL="353695" indent="-353695">
              <a:buFont typeface="Wingdings" panose="05000000000000000000" pitchFamily="2" charset="2"/>
              <a:buChar char="Ø"/>
            </a:pP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662AFD2-40C1-43A5-BB7F-BB46217FCB5D}"/>
              </a:ext>
            </a:extLst>
          </p:cNvPr>
          <p:cNvCxnSpPr>
            <a:cxnSpLocks/>
          </p:cNvCxnSpPr>
          <p:nvPr/>
        </p:nvCxnSpPr>
        <p:spPr>
          <a:xfrm>
            <a:off x="0" y="989901"/>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5BADEA1-BBC8-4010-9215-46BDCB2E6C8E}"/>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10195909" y="5879508"/>
            <a:ext cx="1950720" cy="926592"/>
          </a:xfrm>
          <a:prstGeom prst="rect">
            <a:avLst/>
          </a:prstGeom>
        </p:spPr>
      </p:pic>
    </p:spTree>
    <p:extLst>
      <p:ext uri="{BB962C8B-B14F-4D97-AF65-F5344CB8AC3E}">
        <p14:creationId xmlns:p14="http://schemas.microsoft.com/office/powerpoint/2010/main" val="417354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B956C43C-D9F7-4981-B53B-88D1D2C3E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4"/>
            <a:ext cx="12192000" cy="6858000"/>
          </a:xfrm>
          <a:prstGeom prst="rect">
            <a:avLst/>
          </a:prstGeom>
        </p:spPr>
      </p:pic>
      <p:pic>
        <p:nvPicPr>
          <p:cNvPr id="19" name="Picture 18">
            <a:extLst>
              <a:ext uri="{FF2B5EF4-FFF2-40B4-BE49-F238E27FC236}">
                <a16:creationId xmlns:a16="http://schemas.microsoft.com/office/drawing/2014/main" id="{A74FE57A-C9FF-4922-8758-1B99E7F85FF5}"/>
              </a:ext>
            </a:extLst>
          </p:cNvPr>
          <p:cNvPicPr>
            <a:picLocks noChangeAspect="1"/>
          </p:cNvPicPr>
          <p:nvPr/>
        </p:nvPicPr>
        <p:blipFill rotWithShape="1">
          <a:blip r:embed="rId4"/>
          <a:srcRect l="7049" t="25328" r="23907" b="13322"/>
          <a:stretch/>
        </p:blipFill>
        <p:spPr>
          <a:xfrm>
            <a:off x="371225" y="1534186"/>
            <a:ext cx="8064967" cy="3161408"/>
          </a:xfrm>
          <a:prstGeom prst="rect">
            <a:avLst/>
          </a:prstGeom>
        </p:spPr>
      </p:pic>
      <p:sp>
        <p:nvSpPr>
          <p:cNvPr id="8" name="Rectangle 7">
            <a:extLst>
              <a:ext uri="{FF2B5EF4-FFF2-40B4-BE49-F238E27FC236}">
                <a16:creationId xmlns:a16="http://schemas.microsoft.com/office/drawing/2014/main" id="{9DC64B24-9608-48CC-B2E7-CA63F3407380}"/>
              </a:ext>
            </a:extLst>
          </p:cNvPr>
          <p:cNvSpPr/>
          <p:nvPr/>
        </p:nvSpPr>
        <p:spPr bwMode="auto">
          <a:xfrm>
            <a:off x="2456632" y="3262584"/>
            <a:ext cx="1947076" cy="411411"/>
          </a:xfrm>
          <a:prstGeom prst="rect">
            <a:avLst/>
          </a:prstGeom>
          <a:noFill/>
          <a:ln w="76200" cap="flat" cmpd="sng" algn="ctr">
            <a:solidFill>
              <a:srgbClr val="FFC000"/>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US" sz="3537" b="1">
              <a:solidFill>
                <a:srgbClr val="000066"/>
              </a:solidFill>
              <a:latin typeface="Arial" charset="0"/>
              <a:cs typeface="Arial" charset="0"/>
            </a:endParaRPr>
          </a:p>
        </p:txBody>
      </p:sp>
      <p:pic>
        <p:nvPicPr>
          <p:cNvPr id="12" name="Picture 11">
            <a:extLst>
              <a:ext uri="{FF2B5EF4-FFF2-40B4-BE49-F238E27FC236}">
                <a16:creationId xmlns:a16="http://schemas.microsoft.com/office/drawing/2014/main" id="{500B6A46-C643-3D44-9F51-8DEDAEA9C59B}"/>
              </a:ext>
            </a:extLst>
          </p:cNvPr>
          <p:cNvPicPr>
            <a:picLocks noChangeAspect="1"/>
          </p:cNvPicPr>
          <p:nvPr/>
        </p:nvPicPr>
        <p:blipFill>
          <a:blip r:embed="rId5"/>
          <a:stretch>
            <a:fillRect/>
          </a:stretch>
        </p:blipFill>
        <p:spPr>
          <a:xfrm>
            <a:off x="8639637" y="2486997"/>
            <a:ext cx="1583131" cy="2208597"/>
          </a:xfrm>
          <a:prstGeom prst="rect">
            <a:avLst/>
          </a:prstGeom>
        </p:spPr>
      </p:pic>
      <p:sp>
        <p:nvSpPr>
          <p:cNvPr id="2" name="Title 1">
            <a:extLst>
              <a:ext uri="{FF2B5EF4-FFF2-40B4-BE49-F238E27FC236}">
                <a16:creationId xmlns:a16="http://schemas.microsoft.com/office/drawing/2014/main" id="{BA0F6E84-11E8-42FD-A607-9D298F128BDF}"/>
              </a:ext>
            </a:extLst>
          </p:cNvPr>
          <p:cNvSpPr>
            <a:spLocks noGrp="1"/>
          </p:cNvSpPr>
          <p:nvPr>
            <p:ph type="title"/>
          </p:nvPr>
        </p:nvSpPr>
        <p:spPr>
          <a:xfrm>
            <a:off x="0" y="0"/>
            <a:ext cx="12192000" cy="1238270"/>
          </a:xfrm>
        </p:spPr>
        <p:txBody>
          <a:bodyPr>
            <a:normAutofit/>
          </a:bodyPr>
          <a:lstStyle/>
          <a:p>
            <a:r>
              <a:rPr lang="en-US" sz="2800" b="1" kern="1200">
                <a:solidFill>
                  <a:srgbClr val="002060"/>
                </a:solidFill>
                <a:latin typeface="Tahoma"/>
                <a:ea typeface="Tahoma"/>
                <a:cs typeface="Tahoma"/>
              </a:rPr>
              <a:t>Protecting people: “For the Future”</a:t>
            </a:r>
            <a:endParaRPr lang="en-US" sz="2800" b="1">
              <a:latin typeface="Tahoma"/>
              <a:ea typeface="Tahoma"/>
              <a:cs typeface="Tahoma"/>
            </a:endParaRPr>
          </a:p>
        </p:txBody>
      </p:sp>
      <p:cxnSp>
        <p:nvCxnSpPr>
          <p:cNvPr id="13" name="Straight Connector 12">
            <a:extLst>
              <a:ext uri="{FF2B5EF4-FFF2-40B4-BE49-F238E27FC236}">
                <a16:creationId xmlns:a16="http://schemas.microsoft.com/office/drawing/2014/main" id="{FCC9E69B-DF84-4BA9-8817-E9A85C95EF17}"/>
              </a:ext>
            </a:extLst>
          </p:cNvPr>
          <p:cNvCxnSpPr>
            <a:cxnSpLocks/>
          </p:cNvCxnSpPr>
          <p:nvPr/>
        </p:nvCxnSpPr>
        <p:spPr>
          <a:xfrm>
            <a:off x="0" y="989901"/>
            <a:ext cx="80660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DC38797-AB13-435C-81C1-F4D5ACB8E398}"/>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10176859" y="5924264"/>
            <a:ext cx="1950720" cy="926592"/>
          </a:xfrm>
          <a:prstGeom prst="rect">
            <a:avLst/>
          </a:prstGeom>
        </p:spPr>
      </p:pic>
      <p:sp>
        <p:nvSpPr>
          <p:cNvPr id="15" name="TextBox 14">
            <a:extLst>
              <a:ext uri="{FF2B5EF4-FFF2-40B4-BE49-F238E27FC236}">
                <a16:creationId xmlns:a16="http://schemas.microsoft.com/office/drawing/2014/main" id="{8D0BF38B-4BAD-4B35-A73F-3F057F9E583F}"/>
              </a:ext>
            </a:extLst>
          </p:cNvPr>
          <p:cNvSpPr txBox="1"/>
          <p:nvPr/>
        </p:nvSpPr>
        <p:spPr>
          <a:xfrm>
            <a:off x="281214" y="4776400"/>
            <a:ext cx="11167164" cy="1477328"/>
          </a:xfrm>
          <a:prstGeom prst="rect">
            <a:avLst/>
          </a:prstGeom>
          <a:noFill/>
        </p:spPr>
        <p:txBody>
          <a:bodyPr wrap="square" lIns="91440" tIns="45720" rIns="91440" bIns="45720" rtlCol="0" anchor="t">
            <a:spAutoFit/>
          </a:bodyPr>
          <a:lstStyle/>
          <a:p>
            <a:pPr defTabSz="829361" rtl="1" fontAlgn="base">
              <a:spcBef>
                <a:spcPct val="0"/>
              </a:spcBef>
              <a:spcAft>
                <a:spcPct val="0"/>
              </a:spcAft>
            </a:pPr>
            <a:r>
              <a:rPr lang="en-US">
                <a:solidFill>
                  <a:srgbClr val="000066"/>
                </a:solidFill>
                <a:latin typeface="Arial" charset="0"/>
                <a:cs typeface="Arial" charset="0"/>
              </a:rPr>
              <a:t>“For the Future” is </a:t>
            </a:r>
            <a:r>
              <a:rPr lang="en-US" b="1">
                <a:solidFill>
                  <a:srgbClr val="000066"/>
                </a:solidFill>
                <a:latin typeface="Arial" charset="0"/>
                <a:cs typeface="Arial" charset="0"/>
              </a:rPr>
              <a:t>a shared vision </a:t>
            </a:r>
            <a:r>
              <a:rPr lang="en-US">
                <a:solidFill>
                  <a:srgbClr val="000066"/>
                </a:solidFill>
                <a:latin typeface="Arial" charset="0"/>
                <a:cs typeface="Arial" charset="0"/>
              </a:rPr>
              <a:t>by WHO and Member States, endorsed in 2019 at Regional Committee Meeting, the regional governing body</a:t>
            </a:r>
          </a:p>
          <a:p>
            <a:pPr defTabSz="829361" rtl="1" fontAlgn="base">
              <a:spcBef>
                <a:spcPct val="0"/>
              </a:spcBef>
              <a:spcAft>
                <a:spcPct val="0"/>
              </a:spcAft>
            </a:pPr>
            <a:endParaRPr lang="en-US">
              <a:solidFill>
                <a:srgbClr val="000066"/>
              </a:solidFill>
              <a:latin typeface="Arial"/>
              <a:cs typeface="Arial"/>
            </a:endParaRPr>
          </a:p>
          <a:p>
            <a:pPr defTabSz="829361" rtl="1" fontAlgn="base">
              <a:spcBef>
                <a:spcPct val="0"/>
              </a:spcBef>
              <a:spcAft>
                <a:spcPct val="0"/>
              </a:spcAft>
            </a:pPr>
            <a:r>
              <a:rPr lang="en-US">
                <a:solidFill>
                  <a:srgbClr val="000066"/>
                </a:solidFill>
                <a:latin typeface="Arial"/>
                <a:cs typeface="Arial"/>
              </a:rPr>
              <a:t>“For the Future” identifies </a:t>
            </a:r>
            <a:r>
              <a:rPr lang="en-US" b="1">
                <a:solidFill>
                  <a:srgbClr val="000066"/>
                </a:solidFill>
                <a:latin typeface="Arial"/>
                <a:cs typeface="Arial"/>
              </a:rPr>
              <a:t>climate change and the environment (CCE) </a:t>
            </a:r>
            <a:r>
              <a:rPr lang="en-US">
                <a:solidFill>
                  <a:srgbClr val="000066"/>
                </a:solidFill>
                <a:latin typeface="Arial"/>
                <a:cs typeface="Arial"/>
              </a:rPr>
              <a:t>as one of four thematic priorities for the region going forward</a:t>
            </a:r>
          </a:p>
        </p:txBody>
      </p:sp>
    </p:spTree>
    <p:extLst>
      <p:ext uri="{BB962C8B-B14F-4D97-AF65-F5344CB8AC3E}">
        <p14:creationId xmlns:p14="http://schemas.microsoft.com/office/powerpoint/2010/main" val="130634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07DBF83-54ED-4658-AD23-D0A26FE59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44"/>
            <a:ext cx="12192000" cy="6858000"/>
          </a:xfrm>
          <a:prstGeom prst="rect">
            <a:avLst/>
          </a:prstGeom>
        </p:spPr>
      </p:pic>
      <p:sp>
        <p:nvSpPr>
          <p:cNvPr id="2" name="Title 1">
            <a:extLst>
              <a:ext uri="{FF2B5EF4-FFF2-40B4-BE49-F238E27FC236}">
                <a16:creationId xmlns:a16="http://schemas.microsoft.com/office/drawing/2014/main" id="{5A929011-CDCC-48A3-A1C3-7209471D21DD}"/>
              </a:ext>
            </a:extLst>
          </p:cNvPr>
          <p:cNvSpPr>
            <a:spLocks noGrp="1"/>
          </p:cNvSpPr>
          <p:nvPr>
            <p:ph type="title"/>
          </p:nvPr>
        </p:nvSpPr>
        <p:spPr>
          <a:xfrm>
            <a:off x="-14905" y="15892"/>
            <a:ext cx="11173437" cy="1325563"/>
          </a:xfrm>
        </p:spPr>
        <p:txBody>
          <a:bodyPr>
            <a:normAutofit/>
          </a:bodyPr>
          <a:lstStyle/>
          <a:p>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Protecting Planet: Climate change, </a:t>
            </a:r>
            <a:b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b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the Environment and Health (2020-2024)</a:t>
            </a:r>
          </a:p>
        </p:txBody>
      </p:sp>
      <p:sp>
        <p:nvSpPr>
          <p:cNvPr id="4" name="직사각형 36">
            <a:extLst>
              <a:ext uri="{FF2B5EF4-FFF2-40B4-BE49-F238E27FC236}">
                <a16:creationId xmlns:a16="http://schemas.microsoft.com/office/drawing/2014/main" id="{0B298C22-52A4-4013-AB2A-98B0439B6538}"/>
              </a:ext>
            </a:extLst>
          </p:cNvPr>
          <p:cNvSpPr/>
          <p:nvPr/>
        </p:nvSpPr>
        <p:spPr bwMode="auto">
          <a:xfrm>
            <a:off x="5571814" y="2351987"/>
            <a:ext cx="184731" cy="315599"/>
          </a:xfrm>
          <a:prstGeom prst="rect">
            <a:avLst/>
          </a:prstGeom>
        </p:spPr>
        <p:txBody>
          <a:bodyPr wrap="none">
            <a:spAutoFit/>
          </a:bodyPr>
          <a:lstStyle/>
          <a:p>
            <a:pPr algn="ctr" defTabSz="829361" rtl="1" fontAlgn="base">
              <a:spcBef>
                <a:spcPct val="0"/>
              </a:spcBef>
              <a:spcAft>
                <a:spcPct val="0"/>
              </a:spcAft>
              <a:defRPr/>
            </a:pPr>
            <a:endParaRPr lang="ko-KR" altLang="en-US" sz="1451" b="1" kern="0">
              <a:ln>
                <a:solidFill>
                  <a:srgbClr val="4F81BD">
                    <a:alpha val="0"/>
                  </a:srgbClr>
                </a:solidFill>
              </a:ln>
              <a:solidFill>
                <a:prstClr val="white"/>
              </a:solidFill>
              <a:latin typeface="Arial" panose="020B0604020202020204" pitchFamily="34" charset="0"/>
              <a:ea typeface="나눔바른고딕" panose="020B0603020101020101" pitchFamily="50" charset="-127"/>
              <a:cs typeface="Arial" panose="020B0604020202020204" pitchFamily="34" charset="0"/>
            </a:endParaRPr>
          </a:p>
        </p:txBody>
      </p:sp>
      <p:graphicFrame>
        <p:nvGraphicFramePr>
          <p:cNvPr id="6" name="Object 5">
            <a:extLst>
              <a:ext uri="{FF2B5EF4-FFF2-40B4-BE49-F238E27FC236}">
                <a16:creationId xmlns:a16="http://schemas.microsoft.com/office/drawing/2014/main" id="{96F038C5-A87E-40D0-A5C5-F57936045AB3}"/>
              </a:ext>
            </a:extLst>
          </p:cNvPr>
          <p:cNvGraphicFramePr>
            <a:graphicFrameLocks noChangeAspect="1"/>
          </p:cNvGraphicFramePr>
          <p:nvPr/>
        </p:nvGraphicFramePr>
        <p:xfrm>
          <a:off x="187283" y="1366090"/>
          <a:ext cx="9419423" cy="5238307"/>
        </p:xfrm>
        <a:graphic>
          <a:graphicData uri="http://schemas.openxmlformats.org/presentationml/2006/ole">
            <mc:AlternateContent xmlns:mc="http://schemas.openxmlformats.org/markup-compatibility/2006">
              <mc:Choice xmlns:v="urn:schemas-microsoft-com:vml" Requires="v">
                <p:oleObj spid="_x0000_s63489" name="Bitmap Image" r:id="rId5" imgW="7143120" imgH="3968640" progId="Paint.Picture">
                  <p:embed/>
                </p:oleObj>
              </mc:Choice>
              <mc:Fallback>
                <p:oleObj name="Bitmap Image" r:id="rId5" imgW="7143120" imgH="3968640" progId="Paint.Picture">
                  <p:embed/>
                  <p:pic>
                    <p:nvPicPr>
                      <p:cNvPr id="6" name="Object 5">
                        <a:extLst>
                          <a:ext uri="{FF2B5EF4-FFF2-40B4-BE49-F238E27FC236}">
                            <a16:creationId xmlns:a16="http://schemas.microsoft.com/office/drawing/2014/main" id="{96F038C5-A87E-40D0-A5C5-F57936045AB3}"/>
                          </a:ext>
                        </a:extLst>
                      </p:cNvPr>
                      <p:cNvPicPr>
                        <a:picLocks noChangeAspect="1" noChangeArrowheads="1"/>
                      </p:cNvPicPr>
                      <p:nvPr/>
                    </p:nvPicPr>
                    <p:blipFill>
                      <a:blip r:embed="rId6"/>
                      <a:srcRect/>
                      <a:stretch>
                        <a:fillRect/>
                      </a:stretch>
                    </p:blipFill>
                    <p:spPr bwMode="auto">
                      <a:xfrm>
                        <a:off x="187283" y="1366090"/>
                        <a:ext cx="9419423" cy="5238307"/>
                      </a:xfrm>
                      <a:prstGeom prst="rect">
                        <a:avLst/>
                      </a:prstGeom>
                      <a:noFill/>
                    </p:spPr>
                  </p:pic>
                </p:oleObj>
              </mc:Fallback>
            </mc:AlternateContent>
          </a:graphicData>
        </a:graphic>
      </p:graphicFrame>
      <p:cxnSp>
        <p:nvCxnSpPr>
          <p:cNvPr id="7" name="Straight Connector 6">
            <a:extLst>
              <a:ext uri="{FF2B5EF4-FFF2-40B4-BE49-F238E27FC236}">
                <a16:creationId xmlns:a16="http://schemas.microsoft.com/office/drawing/2014/main" id="{92966756-A23F-4794-B4E3-D7F6C08CB1D2}"/>
              </a:ext>
            </a:extLst>
          </p:cNvPr>
          <p:cNvCxnSpPr>
            <a:cxnSpLocks/>
          </p:cNvCxnSpPr>
          <p:nvPr/>
        </p:nvCxnSpPr>
        <p:spPr>
          <a:xfrm>
            <a:off x="0" y="1287710"/>
            <a:ext cx="951311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3153BC1-5F96-4E72-A43B-32CC8CDB70CE}"/>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10183172" y="5887128"/>
            <a:ext cx="1950720" cy="926592"/>
          </a:xfrm>
          <a:prstGeom prst="rect">
            <a:avLst/>
          </a:prstGeom>
        </p:spPr>
      </p:pic>
    </p:spTree>
    <p:extLst>
      <p:ext uri="{BB962C8B-B14F-4D97-AF65-F5344CB8AC3E}">
        <p14:creationId xmlns:p14="http://schemas.microsoft.com/office/powerpoint/2010/main" val="87224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0" y="215"/>
            <a:ext cx="12192000" cy="6858000"/>
          </a:xfrm>
          <a:prstGeom prst="rect">
            <a:avLst/>
          </a:prstGeom>
          <a:solidFill>
            <a:srgbClr val="FFFF00"/>
          </a:solidFill>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68094" y="846808"/>
            <a:ext cx="9969041" cy="1156915"/>
          </a:xfrm>
        </p:spPr>
        <p:txBody>
          <a:bodyPr anchor="t" anchorCtr="0">
            <a:normAutofit/>
          </a:bodyPr>
          <a:lstStyle/>
          <a:p>
            <a:pPr algn="l">
              <a:lnSpc>
                <a:spcPct val="100000"/>
              </a:lnSpc>
            </a:pPr>
            <a:r>
              <a:rPr lang="en-US" sz="2400" b="1">
                <a:latin typeface="Oswald Light" pitchFamily="2" charset="0"/>
              </a:rPr>
              <a:t>ESCAP East and North-East Asia Office: </a:t>
            </a:r>
            <a:r>
              <a:rPr lang="en-US" sz="2000" b="1">
                <a:solidFill>
                  <a:srgbClr val="002060"/>
                </a:solidFill>
                <a:latin typeface="Oswald Light" pitchFamily="2" charset="0"/>
              </a:rPr>
              <a:t>mobilizing cooperation and building subregional action  </a:t>
            </a:r>
            <a:br>
              <a:rPr lang="en-US" sz="3200" b="1">
                <a:latin typeface="Oswald Light" pitchFamily="2" charset="0"/>
              </a:rPr>
            </a:br>
            <a:endParaRPr lang="en-US" sz="3200" b="1">
              <a:latin typeface="Oswald Light" pitchFamily="2" charset="0"/>
            </a:endParaRP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199693" y="1317490"/>
            <a:ext cx="897725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5" name="Picture 6">
            <a:extLst>
              <a:ext uri="{FF2B5EF4-FFF2-40B4-BE49-F238E27FC236}">
                <a16:creationId xmlns:a16="http://schemas.microsoft.com/office/drawing/2014/main" id="{52301B92-CA70-419C-8D70-5ED131A1CC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27598" y="2928058"/>
            <a:ext cx="1951144" cy="2007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Chart 16">
            <a:extLst>
              <a:ext uri="{FF2B5EF4-FFF2-40B4-BE49-F238E27FC236}">
                <a16:creationId xmlns:a16="http://schemas.microsoft.com/office/drawing/2014/main" id="{D7F9F91D-8DBE-47EF-8D38-11D6D3895F1C}"/>
              </a:ext>
            </a:extLst>
          </p:cNvPr>
          <p:cNvGraphicFramePr/>
          <p:nvPr>
            <p:extLst>
              <p:ext uri="{D42A27DB-BD31-4B8C-83A1-F6EECF244321}">
                <p14:modId xmlns:p14="http://schemas.microsoft.com/office/powerpoint/2010/main" val="1229464859"/>
              </p:ext>
            </p:extLst>
          </p:nvPr>
        </p:nvGraphicFramePr>
        <p:xfrm>
          <a:off x="199693" y="1857985"/>
          <a:ext cx="5175115" cy="314121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13737CB-BE3D-488E-83D9-1E8C31716F2B}"/>
              </a:ext>
            </a:extLst>
          </p:cNvPr>
          <p:cNvSpPr txBox="1"/>
          <p:nvPr/>
        </p:nvSpPr>
        <p:spPr>
          <a:xfrm>
            <a:off x="72757" y="5222302"/>
            <a:ext cx="6950138" cy="1200329"/>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Six North-East Asian countries</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36% of global GHG emissions in 2018</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69% of ESCAP region emissions </a:t>
            </a:r>
          </a:p>
          <a:p>
            <a:pPr marL="285750" indent="-28575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rPr>
              <a:t>Critical role in stabilizing global temperature</a:t>
            </a:r>
          </a:p>
        </p:txBody>
      </p:sp>
      <p:pic>
        <p:nvPicPr>
          <p:cNvPr id="4" name="Picture 3">
            <a:extLst>
              <a:ext uri="{FF2B5EF4-FFF2-40B4-BE49-F238E27FC236}">
                <a16:creationId xmlns:a16="http://schemas.microsoft.com/office/drawing/2014/main" id="{FB99CB91-FB5B-4B63-B012-CC4EF9EFC8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96458" y="1491083"/>
            <a:ext cx="2723793" cy="732948"/>
          </a:xfrm>
          <a:prstGeom prst="rect">
            <a:avLst/>
          </a:prstGeom>
        </p:spPr>
      </p:pic>
      <p:graphicFrame>
        <p:nvGraphicFramePr>
          <p:cNvPr id="22" name="Diagram 19">
            <a:extLst>
              <a:ext uri="{FF2B5EF4-FFF2-40B4-BE49-F238E27FC236}">
                <a16:creationId xmlns:a16="http://schemas.microsoft.com/office/drawing/2014/main" id="{1C528B5B-E83C-44CF-AF40-11838295F8DF}"/>
              </a:ext>
            </a:extLst>
          </p:cNvPr>
          <p:cNvGraphicFramePr/>
          <p:nvPr>
            <p:extLst>
              <p:ext uri="{D42A27DB-BD31-4B8C-83A1-F6EECF244321}">
                <p14:modId xmlns:p14="http://schemas.microsoft.com/office/powerpoint/2010/main" val="1430813530"/>
              </p:ext>
            </p:extLst>
          </p:nvPr>
        </p:nvGraphicFramePr>
        <p:xfrm>
          <a:off x="5574501" y="2307825"/>
          <a:ext cx="4542817" cy="3541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FC6B84E1-17A2-40F7-952B-99C7C1DF750D}"/>
              </a:ext>
            </a:extLst>
          </p:cNvPr>
          <p:cNvSpPr txBox="1"/>
          <p:nvPr/>
        </p:nvSpPr>
        <p:spPr>
          <a:xfrm>
            <a:off x="68095" y="6463661"/>
            <a:ext cx="7899636" cy="338554"/>
          </a:xfrm>
          <a:prstGeom prst="rect">
            <a:avLst/>
          </a:prstGeom>
          <a:noFill/>
        </p:spPr>
        <p:txBody>
          <a:bodyPr wrap="square" rtlCol="0">
            <a:spAutoFit/>
          </a:bodyPr>
          <a:lstStyle/>
          <a:p>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Forum on Carbon Neutrality Goals of China, Japan and Korea, 29-30 November 2021</a:t>
            </a:r>
          </a:p>
        </p:txBody>
      </p:sp>
      <p:pic>
        <p:nvPicPr>
          <p:cNvPr id="26" name="Picture 25" descr="A picture containing food, drawing&#10;&#10;Description automatically generated">
            <a:extLst>
              <a:ext uri="{FF2B5EF4-FFF2-40B4-BE49-F238E27FC236}">
                <a16:creationId xmlns:a16="http://schemas.microsoft.com/office/drawing/2014/main" id="{D0EBDE69-5883-4B06-9702-9AEE495417D8}"/>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2757" y="45600"/>
            <a:ext cx="1624720" cy="562346"/>
          </a:xfrm>
          <a:prstGeom prst="rect">
            <a:avLst/>
          </a:prstGeom>
          <a:noFill/>
          <a:ln>
            <a:noFill/>
          </a:ln>
          <a:effectLst/>
        </p:spPr>
      </p:pic>
    </p:spTree>
    <p:extLst>
      <p:ext uri="{BB962C8B-B14F-4D97-AF65-F5344CB8AC3E}">
        <p14:creationId xmlns:p14="http://schemas.microsoft.com/office/powerpoint/2010/main" val="201607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04DD554-55B8-4980-A9B2-F69C5A640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44"/>
            <a:ext cx="12192000" cy="6858000"/>
          </a:xfrm>
          <a:prstGeom prst="rect">
            <a:avLst/>
          </a:prstGeom>
        </p:spPr>
      </p:pic>
      <p:sp>
        <p:nvSpPr>
          <p:cNvPr id="2" name="Title 1">
            <a:extLst>
              <a:ext uri="{FF2B5EF4-FFF2-40B4-BE49-F238E27FC236}">
                <a16:creationId xmlns:a16="http://schemas.microsoft.com/office/drawing/2014/main" id="{5A929011-CDCC-48A3-A1C3-7209471D21DD}"/>
              </a:ext>
            </a:extLst>
          </p:cNvPr>
          <p:cNvSpPr>
            <a:spLocks noGrp="1"/>
          </p:cNvSpPr>
          <p:nvPr>
            <p:ph type="title"/>
          </p:nvPr>
        </p:nvSpPr>
        <p:spPr>
          <a:xfrm>
            <a:off x="82640" y="206896"/>
            <a:ext cx="10515600" cy="1325563"/>
          </a:xfrm>
        </p:spPr>
        <p:txBody>
          <a:bodyPr>
            <a:normAutofit/>
          </a:bodyPr>
          <a:lstStyle/>
          <a:p>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Climate Action: </a:t>
            </a:r>
            <a:b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b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Technical Advisory Group on CCE</a:t>
            </a:r>
          </a:p>
        </p:txBody>
      </p:sp>
      <p:sp>
        <p:nvSpPr>
          <p:cNvPr id="4" name="직사각형 36">
            <a:extLst>
              <a:ext uri="{FF2B5EF4-FFF2-40B4-BE49-F238E27FC236}">
                <a16:creationId xmlns:a16="http://schemas.microsoft.com/office/drawing/2014/main" id="{0B298C22-52A4-4013-AB2A-98B0439B6538}"/>
              </a:ext>
            </a:extLst>
          </p:cNvPr>
          <p:cNvSpPr/>
          <p:nvPr/>
        </p:nvSpPr>
        <p:spPr bwMode="auto">
          <a:xfrm>
            <a:off x="5571814" y="2351987"/>
            <a:ext cx="184731" cy="315599"/>
          </a:xfrm>
          <a:prstGeom prst="rect">
            <a:avLst/>
          </a:prstGeom>
        </p:spPr>
        <p:txBody>
          <a:bodyPr wrap="none">
            <a:spAutoFit/>
          </a:bodyPr>
          <a:lstStyle/>
          <a:p>
            <a:pPr algn="ctr" defTabSz="829361" rtl="1" fontAlgn="base">
              <a:spcBef>
                <a:spcPct val="0"/>
              </a:spcBef>
              <a:spcAft>
                <a:spcPct val="0"/>
              </a:spcAft>
              <a:defRPr/>
            </a:pPr>
            <a:endParaRPr lang="ko-KR" altLang="en-US" sz="1451" b="1" kern="0">
              <a:ln>
                <a:solidFill>
                  <a:srgbClr val="4F81BD">
                    <a:alpha val="0"/>
                  </a:srgbClr>
                </a:solidFill>
              </a:ln>
              <a:solidFill>
                <a:prstClr val="white"/>
              </a:solidFill>
              <a:latin typeface="Arial" panose="020B0604020202020204" pitchFamily="34" charset="0"/>
              <a:ea typeface="나눔바른고딕" panose="020B0603020101020101" pitchFamily="50" charset="-127"/>
              <a:cs typeface="Arial" panose="020B0604020202020204" pitchFamily="34" charset="0"/>
            </a:endParaRPr>
          </a:p>
        </p:txBody>
      </p:sp>
      <p:sp>
        <p:nvSpPr>
          <p:cNvPr id="5" name="Rectangle 2">
            <a:extLst>
              <a:ext uri="{FF2B5EF4-FFF2-40B4-BE49-F238E27FC236}">
                <a16:creationId xmlns:a16="http://schemas.microsoft.com/office/drawing/2014/main" id="{B9967D90-2478-4EAC-A717-AB3937067A69}"/>
              </a:ext>
            </a:extLst>
          </p:cNvPr>
          <p:cNvSpPr>
            <a:spLocks noChangeArrowheads="1"/>
          </p:cNvSpPr>
          <p:nvPr/>
        </p:nvSpPr>
        <p:spPr bwMode="auto">
          <a:xfrm>
            <a:off x="5212343" y="555647"/>
            <a:ext cx="13108475" cy="62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anchor="ctr" anchorCtr="0" compatLnSpc="1">
            <a:prstTxWarp prst="textNoShape">
              <a:avLst/>
            </a:prstTxWarp>
            <a:spAutoFit/>
          </a:bodyPr>
          <a:lstStyle/>
          <a:p>
            <a:pPr defTabSz="829361" rtl="1" fontAlgn="base">
              <a:spcBef>
                <a:spcPct val="0"/>
              </a:spcBef>
              <a:spcAft>
                <a:spcPct val="0"/>
              </a:spcAft>
            </a:pPr>
            <a:endParaRPr lang="en-US" sz="3537" b="1">
              <a:solidFill>
                <a:srgbClr val="000066"/>
              </a:solidFill>
              <a:latin typeface="Arial" charset="0"/>
              <a:cs typeface="Arial" charset="0"/>
            </a:endParaRPr>
          </a:p>
        </p:txBody>
      </p:sp>
      <p:graphicFrame>
        <p:nvGraphicFramePr>
          <p:cNvPr id="6" name="Object 5">
            <a:extLst>
              <a:ext uri="{FF2B5EF4-FFF2-40B4-BE49-F238E27FC236}">
                <a16:creationId xmlns:a16="http://schemas.microsoft.com/office/drawing/2014/main" id="{338EFA21-2426-4574-AC18-CBD9135F6344}"/>
              </a:ext>
            </a:extLst>
          </p:cNvPr>
          <p:cNvGraphicFramePr>
            <a:graphicFrameLocks noChangeAspect="1"/>
          </p:cNvGraphicFramePr>
          <p:nvPr/>
        </p:nvGraphicFramePr>
        <p:xfrm>
          <a:off x="3304351" y="2274223"/>
          <a:ext cx="5583298" cy="4081461"/>
        </p:xfrm>
        <a:graphic>
          <a:graphicData uri="http://schemas.openxmlformats.org/presentationml/2006/ole">
            <mc:AlternateContent xmlns:mc="http://schemas.openxmlformats.org/markup-compatibility/2006">
              <mc:Choice xmlns:v="urn:schemas-microsoft-com:vml" Requires="v">
                <p:oleObj spid="_x0000_s65537" name="Bitmap Image" r:id="rId5" imgW="15323810" imgH="13038095" progId="Paint.Picture">
                  <p:embed/>
                </p:oleObj>
              </mc:Choice>
              <mc:Fallback>
                <p:oleObj name="Bitmap Image" r:id="rId5" imgW="15323810" imgH="13038095" progId="Paint.Picture">
                  <p:embed/>
                  <p:pic>
                    <p:nvPicPr>
                      <p:cNvPr id="6" name="Object 5">
                        <a:extLst>
                          <a:ext uri="{FF2B5EF4-FFF2-40B4-BE49-F238E27FC236}">
                            <a16:creationId xmlns:a16="http://schemas.microsoft.com/office/drawing/2014/main" id="{338EFA21-2426-4574-AC18-CBD9135F6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4351" y="2274223"/>
                        <a:ext cx="5583298" cy="4081461"/>
                      </a:xfrm>
                      <a:prstGeom prst="rect">
                        <a:avLst/>
                      </a:prstGeom>
                      <a:noFill/>
                    </p:spPr>
                  </p:pic>
                </p:oleObj>
              </mc:Fallback>
            </mc:AlternateContent>
          </a:graphicData>
        </a:graphic>
      </p:graphicFrame>
      <p:cxnSp>
        <p:nvCxnSpPr>
          <p:cNvPr id="8" name="Straight Connector 7">
            <a:extLst>
              <a:ext uri="{FF2B5EF4-FFF2-40B4-BE49-F238E27FC236}">
                <a16:creationId xmlns:a16="http://schemas.microsoft.com/office/drawing/2014/main" id="{F81C4BB7-846F-4912-907E-817B3715F29E}"/>
              </a:ext>
            </a:extLst>
          </p:cNvPr>
          <p:cNvCxnSpPr>
            <a:cxnSpLocks/>
          </p:cNvCxnSpPr>
          <p:nvPr/>
        </p:nvCxnSpPr>
        <p:spPr>
          <a:xfrm flipV="1">
            <a:off x="120203" y="1364984"/>
            <a:ext cx="7972022" cy="384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97ED99-86A4-411B-B151-CB20E045FFAD}"/>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10188289" y="5846138"/>
            <a:ext cx="1950720" cy="926592"/>
          </a:xfrm>
          <a:prstGeom prst="rect">
            <a:avLst/>
          </a:prstGeom>
        </p:spPr>
      </p:pic>
    </p:spTree>
    <p:extLst>
      <p:ext uri="{BB962C8B-B14F-4D97-AF65-F5344CB8AC3E}">
        <p14:creationId xmlns:p14="http://schemas.microsoft.com/office/powerpoint/2010/main" val="417461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21"/>
            <a:ext cx="12192000" cy="6858000"/>
          </a:xfrm>
          <a:prstGeom prst="rect">
            <a:avLst/>
          </a:prstGeom>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199692" y="739033"/>
            <a:ext cx="10830352" cy="1156915"/>
          </a:xfrm>
        </p:spPr>
        <p:txBody>
          <a:bodyPr anchor="t" anchorCtr="0">
            <a:normAutofit/>
          </a:bodyPr>
          <a:lstStyle/>
          <a:p>
            <a:pPr algn="l">
              <a:lnSpc>
                <a:spcPct val="100000"/>
              </a:lnSpc>
            </a:pPr>
            <a:r>
              <a:rPr lang="en-US" sz="3200" b="1">
                <a:latin typeface="Oswald Light" pitchFamily="2" charset="0"/>
              </a:rPr>
              <a:t>Partnership with the ROK on Climate Change</a:t>
            </a: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286765" y="1317490"/>
            <a:ext cx="889018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2" descr="SINGG">
            <a:extLst>
              <a:ext uri="{FF2B5EF4-FFF2-40B4-BE49-F238E27FC236}">
                <a16:creationId xmlns:a16="http://schemas.microsoft.com/office/drawing/2014/main" id="{8ED80F8D-9343-4C1C-8D42-00959602DF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81824" y="3430221"/>
            <a:ext cx="1082672" cy="637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CACC53D-72DE-4C34-A426-104A6DDB5F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0609" y="2789344"/>
            <a:ext cx="1120035" cy="438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KOICA agrees to provide 550 million to Nepal «">
            <a:extLst>
              <a:ext uri="{FF2B5EF4-FFF2-40B4-BE49-F238E27FC236}">
                <a16:creationId xmlns:a16="http://schemas.microsoft.com/office/drawing/2014/main" id="{E22E1BEB-2204-4CC2-BFD3-6B416370C8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5056" y="5151203"/>
            <a:ext cx="1441964" cy="405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Korea Environment Corporation Logo">
            <a:extLst>
              <a:ext uri="{FF2B5EF4-FFF2-40B4-BE49-F238E27FC236}">
                <a16:creationId xmlns:a16="http://schemas.microsoft.com/office/drawing/2014/main" id="{3A419AEA-05A0-49BB-BF2F-0C69610BC19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81824" y="4246189"/>
            <a:ext cx="1540019" cy="363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6149F74-28E9-46E3-9868-F4ADB23DCF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86695" y="2430459"/>
            <a:ext cx="1177801" cy="612840"/>
          </a:xfrm>
          <a:prstGeom prst="rect">
            <a:avLst/>
          </a:prstGeom>
          <a:ln>
            <a:noFill/>
          </a:ln>
          <a:effectLst>
            <a:outerShdw blurRad="292100" dist="139700" dir="2700000" algn="tl" rotWithShape="0">
              <a:srgbClr val="333333">
                <a:alpha val="65000"/>
              </a:srgbClr>
            </a:outerShdw>
          </a:effectLst>
        </p:spPr>
      </p:pic>
      <p:pic>
        <p:nvPicPr>
          <p:cNvPr id="24" name="Picture 16">
            <a:extLst>
              <a:ext uri="{FF2B5EF4-FFF2-40B4-BE49-F238E27FC236}">
                <a16:creationId xmlns:a16="http://schemas.microsoft.com/office/drawing/2014/main" id="{2719270A-B54C-4445-8424-6BE541972D8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85184" y="1815332"/>
            <a:ext cx="1651836" cy="506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F1AE0686-D580-480A-B247-16D038E8A027}"/>
              </a:ext>
            </a:extLst>
          </p:cNvPr>
          <p:cNvGraphicFramePr/>
          <p:nvPr>
            <p:extLst>
              <p:ext uri="{D42A27DB-BD31-4B8C-83A1-F6EECF244321}">
                <p14:modId xmlns:p14="http://schemas.microsoft.com/office/powerpoint/2010/main" val="482823790"/>
              </p:ext>
            </p:extLst>
          </p:nvPr>
        </p:nvGraphicFramePr>
        <p:xfrm>
          <a:off x="491247" y="1643979"/>
          <a:ext cx="7212254" cy="44749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5" name="Picture 24" descr="A picture containing drawing, food&#10;&#10;Description automatically generated">
            <a:extLst>
              <a:ext uri="{FF2B5EF4-FFF2-40B4-BE49-F238E27FC236}">
                <a16:creationId xmlns:a16="http://schemas.microsoft.com/office/drawing/2014/main" id="{39D1EE4E-DD7F-4D6D-8E12-DD94607AD2D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1134" y="49648"/>
            <a:ext cx="1901482" cy="554858"/>
          </a:xfrm>
          <a:prstGeom prst="rect">
            <a:avLst/>
          </a:prstGeom>
        </p:spPr>
      </p:pic>
      <p:pic>
        <p:nvPicPr>
          <p:cNvPr id="11" name="Picture 10">
            <a:extLst>
              <a:ext uri="{FF2B5EF4-FFF2-40B4-BE49-F238E27FC236}">
                <a16:creationId xmlns:a16="http://schemas.microsoft.com/office/drawing/2014/main" id="{B0DF6D6C-343F-452A-8E8B-B1831F61919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18703" y="2254687"/>
            <a:ext cx="1173791" cy="43830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3BC67FC-A3F0-4066-A66D-91242ED1AF7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247808" y="3524785"/>
            <a:ext cx="1399885" cy="520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99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1524000" y="1122363"/>
            <a:ext cx="9144000" cy="2387600"/>
          </a:xfrm>
        </p:spPr>
        <p:txBody>
          <a:bodyPr>
            <a:normAutofit/>
          </a:bodyPr>
          <a:lstStyle/>
          <a:p>
            <a:r>
              <a:rPr lang="en-US"/>
              <a:t>United Nations Office for Sustainable Development </a:t>
            </a:r>
            <a:endParaRPr lang="en-US">
              <a:latin typeface="+mn-lt"/>
            </a:endParaRPr>
          </a:p>
        </p:txBody>
      </p:sp>
      <p:sp>
        <p:nvSpPr>
          <p:cNvPr id="11" name="Subtitle 2">
            <a:extLst>
              <a:ext uri="{FF2B5EF4-FFF2-40B4-BE49-F238E27FC236}">
                <a16:creationId xmlns:a16="http://schemas.microsoft.com/office/drawing/2014/main" id="{C7336C0D-3DD9-492F-8CA6-977BCBFCEF71}"/>
              </a:ext>
            </a:extLst>
          </p:cNvPr>
          <p:cNvSpPr>
            <a:spLocks noGrp="1"/>
          </p:cNvSpPr>
          <p:nvPr>
            <p:ph type="subTitle" idx="1"/>
          </p:nvPr>
        </p:nvSpPr>
        <p:spPr>
          <a:xfrm>
            <a:off x="1524000" y="3602038"/>
            <a:ext cx="9144000" cy="1655762"/>
          </a:xfrm>
        </p:spPr>
        <p:txBody>
          <a:bodyPr/>
          <a:lstStyle/>
          <a:p>
            <a:r>
              <a:rPr lang="en-US"/>
              <a:t>Ms. Yujeong Kim</a:t>
            </a:r>
          </a:p>
          <a:p>
            <a:r>
              <a:rPr lang="en-US"/>
              <a:t>Senior Development Management Expert, UNOSD</a:t>
            </a:r>
          </a:p>
        </p:txBody>
      </p:sp>
    </p:spTree>
    <p:extLst>
      <p:ext uri="{BB962C8B-B14F-4D97-AF65-F5344CB8AC3E}">
        <p14:creationId xmlns:p14="http://schemas.microsoft.com/office/powerpoint/2010/main" val="1146484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199692" y="739033"/>
            <a:ext cx="10830352" cy="1156915"/>
          </a:xfrm>
        </p:spPr>
        <p:txBody>
          <a:bodyPr anchor="t" anchorCtr="0">
            <a:normAutofit/>
          </a:bodyPr>
          <a:lstStyle/>
          <a:p>
            <a:pPr algn="l">
              <a:lnSpc>
                <a:spcPct val="100000"/>
              </a:lnSpc>
            </a:pPr>
            <a:r>
              <a:rPr lang="en-US" sz="3200" b="1">
                <a:latin typeface="Oswald Light" pitchFamily="2" charset="0"/>
              </a:rPr>
              <a:t>UNOSD’s Mandate on Sustainable Development</a:t>
            </a:r>
          </a:p>
        </p:txBody>
      </p:sp>
      <p:pic>
        <p:nvPicPr>
          <p:cNvPr id="6" name="그림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692" y="1969114"/>
            <a:ext cx="2779419" cy="2779419"/>
          </a:xfrm>
          <a:prstGeom prst="rect">
            <a:avLst/>
          </a:prstGeom>
        </p:spPr>
      </p:pic>
      <p:sp>
        <p:nvSpPr>
          <p:cNvPr id="7" name="Content Placeholder 2">
            <a:extLst>
              <a:ext uri="{FF2B5EF4-FFF2-40B4-BE49-F238E27FC236}">
                <a16:creationId xmlns:a16="http://schemas.microsoft.com/office/drawing/2014/main" id="{22B665B1-D9B7-0F46-9E23-45892FF087E1}"/>
              </a:ext>
            </a:extLst>
          </p:cNvPr>
          <p:cNvSpPr txBox="1">
            <a:spLocks/>
          </p:cNvSpPr>
          <p:nvPr/>
        </p:nvSpPr>
        <p:spPr>
          <a:xfrm>
            <a:off x="3178803" y="1709332"/>
            <a:ext cx="6550083" cy="3419430"/>
          </a:xfrm>
          <a:prstGeom prst="rect">
            <a:avLst/>
          </a:prstGeom>
        </p:spPr>
        <p:txBody>
          <a:bodyPr vert="horz" lIns="68580" tIns="34290" rIns="68580" bIns="3429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GB" altLang="ko-KR" sz="2000">
                <a:latin typeface="Oswald Light" pitchFamily="2" charset="0"/>
              </a:rPr>
              <a:t>Supporting development pillar of the United Nations Secretariat by ensuring international cooperation in the pursuit of sustainable development for all</a:t>
            </a:r>
            <a:r>
              <a:rPr lang="en-US" altLang="ko-KR" sz="2000">
                <a:latin typeface="Oswald Light" pitchFamily="2" charset="0"/>
              </a:rPr>
              <a:t>.</a:t>
            </a:r>
          </a:p>
          <a:p>
            <a:pPr marL="342900" indent="-342900" algn="l">
              <a:lnSpc>
                <a:spcPct val="100000"/>
              </a:lnSpc>
              <a:spcBef>
                <a:spcPts val="0"/>
              </a:spcBef>
              <a:buFont typeface="Arial" panose="020B0604020202020204" pitchFamily="34" charset="0"/>
              <a:buChar char="•"/>
            </a:pPr>
            <a:endParaRPr lang="en-GB" altLang="ko-KR" sz="2000">
              <a:latin typeface="Oswald Light" pitchFamily="2" charset="0"/>
            </a:endParaRPr>
          </a:p>
          <a:p>
            <a:pPr marL="342900" indent="-342900" algn="l">
              <a:lnSpc>
                <a:spcPct val="100000"/>
              </a:lnSpc>
              <a:spcBef>
                <a:spcPts val="0"/>
              </a:spcBef>
              <a:buFont typeface="Arial" panose="020B0604020202020204" pitchFamily="34" charset="0"/>
              <a:buChar char="•"/>
            </a:pPr>
            <a:r>
              <a:rPr lang="en-US" altLang="ko-KR" sz="2000">
                <a:latin typeface="Oswald Light" pitchFamily="2" charset="0"/>
              </a:rPr>
              <a:t>Strengthening the capacity of Member States to undertake integrated sustainability transformation to the 2030 Agenda and the SDGs, and other internationally agreed development goals.</a:t>
            </a:r>
            <a:endParaRPr lang="ko-KR" altLang="ko-KR" sz="2000">
              <a:latin typeface="Oswald Light" pitchFamily="2" charset="0"/>
            </a:endParaRPr>
          </a:p>
          <a:p>
            <a:pPr marL="342900" indent="-342900" algn="l">
              <a:lnSpc>
                <a:spcPct val="100000"/>
              </a:lnSpc>
              <a:spcBef>
                <a:spcPts val="0"/>
              </a:spcBef>
              <a:buFont typeface="Arial" panose="020B0604020202020204" pitchFamily="34" charset="0"/>
              <a:buChar char="•"/>
            </a:pPr>
            <a:endParaRPr lang="en-GB" altLang="ko-KR" sz="2000">
              <a:latin typeface="Oswald Light" pitchFamily="2" charset="0"/>
            </a:endParaRPr>
          </a:p>
          <a:p>
            <a:pPr marL="342900" indent="-342900" algn="l">
              <a:lnSpc>
                <a:spcPct val="100000"/>
              </a:lnSpc>
              <a:spcBef>
                <a:spcPts val="0"/>
              </a:spcBef>
              <a:buFont typeface="Arial" panose="020B0604020202020204" pitchFamily="34" charset="0"/>
              <a:buChar char="•"/>
            </a:pPr>
            <a:r>
              <a:rPr lang="en-GB" altLang="ko-KR" sz="2000">
                <a:latin typeface="Oswald Light" pitchFamily="2" charset="0"/>
              </a:rPr>
              <a:t>Assisting developing countries in developing and implementing strategies and policies for sustainable development.</a:t>
            </a:r>
            <a:endParaRPr lang="ko-KR" altLang="ko-KR" sz="2000">
              <a:latin typeface="Oswald Light" pitchFamily="2" charset="0"/>
            </a:endParaRP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286765" y="1317490"/>
            <a:ext cx="889018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그림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1084" y="5163921"/>
            <a:ext cx="1260000" cy="1260000"/>
          </a:xfrm>
          <a:prstGeom prst="rect">
            <a:avLst/>
          </a:prstGeom>
        </p:spPr>
      </p:pic>
      <p:pic>
        <p:nvPicPr>
          <p:cNvPr id="3" name="그림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4868" y="5163921"/>
            <a:ext cx="1260000" cy="1260000"/>
          </a:xfrm>
          <a:prstGeom prst="rect">
            <a:avLst/>
          </a:prstGeom>
        </p:spPr>
      </p:pic>
      <p:pic>
        <p:nvPicPr>
          <p:cNvPr id="2050" name="Picture 2" descr="https://unosd.un.org/sites/unosd.un.org/files/images/5th_sdgs_youth_summer_camp_sns_post_image_resized_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2436" y="5163921"/>
            <a:ext cx="135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8652" y="5163921"/>
            <a:ext cx="1260000" cy="1260000"/>
          </a:xfrm>
          <a:prstGeom prst="rect">
            <a:avLst/>
          </a:prstGeom>
        </p:spPr>
      </p:pic>
    </p:spTree>
    <p:extLst>
      <p:ext uri="{BB962C8B-B14F-4D97-AF65-F5344CB8AC3E}">
        <p14:creationId xmlns:p14="http://schemas.microsoft.com/office/powerpoint/2010/main" val="2039559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199692" y="739033"/>
            <a:ext cx="10830352" cy="1156915"/>
          </a:xfrm>
        </p:spPr>
        <p:txBody>
          <a:bodyPr anchor="t" anchorCtr="0">
            <a:normAutofit/>
          </a:bodyPr>
          <a:lstStyle/>
          <a:p>
            <a:pPr algn="l">
              <a:lnSpc>
                <a:spcPct val="100000"/>
              </a:lnSpc>
            </a:pPr>
            <a:r>
              <a:rPr lang="en-US" sz="3200" b="1">
                <a:latin typeface="Oswald Light" pitchFamily="2" charset="0"/>
              </a:rPr>
              <a:t>UNOSD’s Mandate on Climate Action</a:t>
            </a: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286765" y="1317490"/>
            <a:ext cx="889018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36" name="그림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692" y="1969114"/>
            <a:ext cx="2779419" cy="2779419"/>
          </a:xfrm>
          <a:prstGeom prst="rect">
            <a:avLst/>
          </a:prstGeom>
        </p:spPr>
      </p:pic>
      <p:pic>
        <p:nvPicPr>
          <p:cNvPr id="26" name="Picture 2" descr="An image of the logo for UN Climate Change Conference (COP26) at the SEC – Glasgow 20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32431" y="5307921"/>
            <a:ext cx="18792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P4G Symbo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13739" y="5343921"/>
            <a:ext cx="1167906"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he ILO and the United Nations Climate Change Conference COP2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79"/>
          <a:stretch/>
        </p:blipFill>
        <p:spPr bwMode="auto">
          <a:xfrm>
            <a:off x="5664703" y="5307921"/>
            <a:ext cx="1949036" cy="972000"/>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5295" y="5163921"/>
            <a:ext cx="1259408" cy="1260000"/>
          </a:xfrm>
          <a:prstGeom prst="rect">
            <a:avLst/>
          </a:prstGeom>
        </p:spPr>
      </p:pic>
      <p:pic>
        <p:nvPicPr>
          <p:cNvPr id="6" name="그림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05359" y="5163921"/>
            <a:ext cx="869756" cy="1260000"/>
          </a:xfrm>
          <a:prstGeom prst="rect">
            <a:avLst/>
          </a:prstGeom>
        </p:spPr>
      </p:pic>
      <p:sp>
        <p:nvSpPr>
          <p:cNvPr id="38" name="Content Placeholder 2">
            <a:extLst>
              <a:ext uri="{FF2B5EF4-FFF2-40B4-BE49-F238E27FC236}">
                <a16:creationId xmlns:a16="http://schemas.microsoft.com/office/drawing/2014/main" id="{22B665B1-D9B7-0F46-9E23-45892FF087E1}"/>
              </a:ext>
            </a:extLst>
          </p:cNvPr>
          <p:cNvSpPr txBox="1">
            <a:spLocks/>
          </p:cNvSpPr>
          <p:nvPr/>
        </p:nvSpPr>
        <p:spPr>
          <a:xfrm>
            <a:off x="3178803" y="1709332"/>
            <a:ext cx="6550083" cy="3419430"/>
          </a:xfrm>
          <a:prstGeom prst="rect">
            <a:avLst/>
          </a:prstGeom>
        </p:spPr>
        <p:txBody>
          <a:bodyPr vert="horz" lIns="68580" tIns="34290" rIns="68580" bIns="3429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panose="020B0604020202020204" pitchFamily="34" charset="0"/>
              <a:buChar char="•"/>
            </a:pPr>
            <a:r>
              <a:rPr lang="en-US" altLang="ko-KR" sz="2000">
                <a:latin typeface="Oswald Light" pitchFamily="2" charset="0"/>
              </a:rPr>
              <a:t>Greenhouse Gas Inventory System Training Workshop</a:t>
            </a:r>
          </a:p>
          <a:p>
            <a:pPr marL="342900" indent="-342900" algn="l">
              <a:lnSpc>
                <a:spcPct val="100000"/>
              </a:lnSpc>
              <a:spcBef>
                <a:spcPts val="0"/>
              </a:spcBef>
              <a:buFont typeface="Arial" panose="020B0604020202020204" pitchFamily="34" charset="0"/>
              <a:buChar char="•"/>
            </a:pPr>
            <a:endParaRPr lang="en-GB" altLang="ko-KR" sz="2000">
              <a:latin typeface="Oswald Light" pitchFamily="2" charset="0"/>
            </a:endParaRPr>
          </a:p>
          <a:p>
            <a:pPr marL="342900" indent="-342900" algn="l">
              <a:lnSpc>
                <a:spcPct val="100000"/>
              </a:lnSpc>
              <a:spcBef>
                <a:spcPts val="0"/>
              </a:spcBef>
              <a:buFont typeface="Arial" panose="020B0604020202020204" pitchFamily="34" charset="0"/>
              <a:buChar char="•"/>
            </a:pPr>
            <a:r>
              <a:rPr lang="en-US" altLang="ko-KR" sz="2000">
                <a:latin typeface="Oswald Light" pitchFamily="2" charset="0"/>
              </a:rPr>
              <a:t>International Greenhouse Gas Conference on “Low Emission Development to Achieve Carbon Neutrality and SDGs”</a:t>
            </a:r>
          </a:p>
          <a:p>
            <a:pPr marL="342900" indent="-342900" algn="l">
              <a:lnSpc>
                <a:spcPct val="100000"/>
              </a:lnSpc>
              <a:spcBef>
                <a:spcPts val="0"/>
              </a:spcBef>
              <a:buFont typeface="Arial" panose="020B0604020202020204" pitchFamily="34" charset="0"/>
              <a:buChar char="•"/>
            </a:pPr>
            <a:endParaRPr lang="en-GB" altLang="ko-KR" sz="2000">
              <a:latin typeface="Oswald Light" pitchFamily="2" charset="0"/>
            </a:endParaRPr>
          </a:p>
          <a:p>
            <a:pPr marL="342900" indent="-342900" algn="l">
              <a:lnSpc>
                <a:spcPct val="100000"/>
              </a:lnSpc>
              <a:spcBef>
                <a:spcPts val="0"/>
              </a:spcBef>
              <a:buFont typeface="Arial" panose="020B0604020202020204" pitchFamily="34" charset="0"/>
              <a:buChar char="•"/>
            </a:pPr>
            <a:r>
              <a:rPr lang="en-US" altLang="ko-KR" sz="2000">
                <a:latin typeface="Oswald Light" pitchFamily="2" charset="0"/>
              </a:rPr>
              <a:t>Conference of the Parties to the UN Framework Convention on Climate Change</a:t>
            </a:r>
            <a:endParaRPr lang="ko-KR" altLang="ko-KR" sz="2000">
              <a:latin typeface="Oswald Light" pitchFamily="2" charset="0"/>
            </a:endParaRPr>
          </a:p>
        </p:txBody>
      </p:sp>
      <p:pic>
        <p:nvPicPr>
          <p:cNvPr id="39" name="Picture 4" descr="Goal 12 infographic"/>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05359" y="4123598"/>
            <a:ext cx="853916" cy="8524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oal 12 infographic"/>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490267" y="4123598"/>
            <a:ext cx="6146960" cy="85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67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C210DCF-6115-41F5-8866-0F17E23DB728}"/>
              </a:ext>
            </a:extLst>
          </p:cNvPr>
          <p:cNvSpPr>
            <a:spLocks noGrp="1"/>
          </p:cNvSpPr>
          <p:nvPr>
            <p:ph type="ctrTitle"/>
          </p:nvPr>
        </p:nvSpPr>
        <p:spPr>
          <a:xfrm>
            <a:off x="199692" y="739033"/>
            <a:ext cx="10830352" cy="1156915"/>
          </a:xfrm>
        </p:spPr>
        <p:txBody>
          <a:bodyPr anchor="t" anchorCtr="0">
            <a:normAutofit/>
          </a:bodyPr>
          <a:lstStyle/>
          <a:p>
            <a:pPr algn="l">
              <a:lnSpc>
                <a:spcPct val="100000"/>
              </a:lnSpc>
            </a:pPr>
            <a:r>
              <a:rPr lang="en-US" sz="3200" b="1">
                <a:latin typeface="Oswald Light" pitchFamily="2" charset="0"/>
              </a:rPr>
              <a:t>UNOSD’s Contributions to Advance Climate Action with the ROK</a:t>
            </a:r>
          </a:p>
        </p:txBody>
      </p:sp>
      <p:cxnSp>
        <p:nvCxnSpPr>
          <p:cNvPr id="8" name="Straight Connector 15">
            <a:extLst>
              <a:ext uri="{FF2B5EF4-FFF2-40B4-BE49-F238E27FC236}">
                <a16:creationId xmlns:a16="http://schemas.microsoft.com/office/drawing/2014/main" id="{8AFC07D4-3654-2F44-9879-AEBEDA23B77E}"/>
              </a:ext>
            </a:extLst>
          </p:cNvPr>
          <p:cNvCxnSpPr>
            <a:cxnSpLocks/>
          </p:cNvCxnSpPr>
          <p:nvPr/>
        </p:nvCxnSpPr>
        <p:spPr>
          <a:xfrm>
            <a:off x="286765" y="1317490"/>
            <a:ext cx="889018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6" descr="Map PNG, World Map Clipart Free Download - Free Transparent PNG Logos">
            <a:extLst>
              <a:ext uri="{FF2B5EF4-FFF2-40B4-BE49-F238E27FC236}">
                <a16:creationId xmlns:a16="http://schemas.microsoft.com/office/drawing/2014/main" id="{BFE18A57-D0DE-4261-9198-B2C544869C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8101" y="2161383"/>
            <a:ext cx="8838850" cy="3695131"/>
          </a:xfrm>
          <a:prstGeom prst="rect">
            <a:avLst/>
          </a:prstGeom>
          <a:noFill/>
          <a:extLst>
            <a:ext uri="{909E8E84-426E-40DD-AFC4-6F175D3DCCD1}">
              <a14:hiddenFill xmlns:a14="http://schemas.microsoft.com/office/drawing/2010/main">
                <a:solidFill>
                  <a:srgbClr val="FFFFFF"/>
                </a:solidFill>
              </a14:hiddenFill>
            </a:ext>
          </a:extLst>
        </p:spPr>
      </p:pic>
      <p:sp>
        <p:nvSpPr>
          <p:cNvPr id="12" name="타원 11"/>
          <p:cNvSpPr/>
          <p:nvPr/>
        </p:nvSpPr>
        <p:spPr>
          <a:xfrm>
            <a:off x="7319506" y="2844755"/>
            <a:ext cx="1394775" cy="1394775"/>
          </a:xfrm>
          <a:prstGeom prst="ellipse">
            <a:avLst/>
          </a:prstGeom>
          <a:solidFill>
            <a:schemeClr val="bg1">
              <a:alpha val="60000"/>
            </a:schemeClr>
          </a:solidFill>
          <a:ln w="508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p:cNvGrpSpPr/>
          <p:nvPr/>
        </p:nvGrpSpPr>
        <p:grpSpPr>
          <a:xfrm rot="20216323">
            <a:off x="8903838" y="3658070"/>
            <a:ext cx="615023" cy="1135818"/>
            <a:chOff x="5995110" y="3327798"/>
            <a:chExt cx="706029" cy="1303887"/>
          </a:xfrm>
          <a:solidFill>
            <a:schemeClr val="tx1">
              <a:lumMod val="75000"/>
              <a:lumOff val="25000"/>
            </a:schemeClr>
          </a:solidFill>
        </p:grpSpPr>
        <p:sp>
          <p:nvSpPr>
            <p:cNvPr id="13" name="모서리가 둥근 직사각형 12"/>
            <p:cNvSpPr/>
            <p:nvPr/>
          </p:nvSpPr>
          <p:spPr>
            <a:xfrm rot="19118512">
              <a:off x="6374567" y="3437367"/>
              <a:ext cx="326572" cy="119431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모서리가 둥근 직사각형 35"/>
            <p:cNvSpPr/>
            <p:nvPr/>
          </p:nvSpPr>
          <p:spPr>
            <a:xfrm rot="19118512">
              <a:off x="5995110" y="3327798"/>
              <a:ext cx="201780" cy="4127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1" name="원호 40"/>
          <p:cNvSpPr/>
          <p:nvPr/>
        </p:nvSpPr>
        <p:spPr>
          <a:xfrm rot="18872708">
            <a:off x="5490765" y="1916080"/>
            <a:ext cx="2393220" cy="3848019"/>
          </a:xfrm>
          <a:prstGeom prst="arc">
            <a:avLst/>
          </a:prstGeom>
          <a:ln w="76200" cap="rnd" cmpd="dbl">
            <a:solidFill>
              <a:srgbClr val="FFC0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2" name="원호 41"/>
          <p:cNvSpPr/>
          <p:nvPr/>
        </p:nvSpPr>
        <p:spPr>
          <a:xfrm rot="20075461" flipH="1" flipV="1">
            <a:off x="6643934" y="3049364"/>
            <a:ext cx="878352" cy="724277"/>
          </a:xfrm>
          <a:prstGeom prst="arc">
            <a:avLst/>
          </a:prstGeom>
          <a:ln w="76200" cap="rnd" cmpd="dbl">
            <a:solidFill>
              <a:srgbClr val="FFC0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2" name="그룹 1"/>
          <p:cNvGrpSpPr/>
          <p:nvPr/>
        </p:nvGrpSpPr>
        <p:grpSpPr>
          <a:xfrm>
            <a:off x="286765" y="6066155"/>
            <a:ext cx="8212012" cy="540000"/>
            <a:chOff x="286765" y="6066155"/>
            <a:chExt cx="8212012" cy="540000"/>
          </a:xfrm>
        </p:grpSpPr>
        <p:sp>
          <p:nvSpPr>
            <p:cNvPr id="57" name="직사각형 56">
              <a:extLst>
                <a:ext uri="{FF2B5EF4-FFF2-40B4-BE49-F238E27FC236}">
                  <a16:creationId xmlns:a16="http://schemas.microsoft.com/office/drawing/2014/main" id="{460BEC75-47C4-4FBF-BC15-85D0A41534CE}"/>
                </a:ext>
              </a:extLst>
            </p:cNvPr>
            <p:cNvSpPr/>
            <p:nvPr/>
          </p:nvSpPr>
          <p:spPr>
            <a:xfrm>
              <a:off x="286765" y="6066155"/>
              <a:ext cx="8212012" cy="540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itle 1">
              <a:extLst>
                <a:ext uri="{FF2B5EF4-FFF2-40B4-BE49-F238E27FC236}">
                  <a16:creationId xmlns:a16="http://schemas.microsoft.com/office/drawing/2014/main" id="{BC210DCF-6115-41F5-8866-0F17E23DB728}"/>
                </a:ext>
              </a:extLst>
            </p:cNvPr>
            <p:cNvSpPr txBox="1">
              <a:spLocks/>
            </p:cNvSpPr>
            <p:nvPr/>
          </p:nvSpPr>
          <p:spPr>
            <a:xfrm>
              <a:off x="286765" y="6125441"/>
              <a:ext cx="8212011" cy="42820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000" b="1">
                  <a:solidFill>
                    <a:schemeClr val="bg1"/>
                  </a:solidFill>
                  <a:effectLst>
                    <a:outerShdw blurRad="38100" dist="38100" dir="2700000" algn="tl">
                      <a:srgbClr val="000000">
                        <a:alpha val="43137"/>
                      </a:srgbClr>
                    </a:outerShdw>
                  </a:effectLst>
                  <a:latin typeface="Oswald Light" pitchFamily="2" charset="0"/>
                </a:rPr>
                <a:t>172 Member States / 3500+ Participants / 120 Activities</a:t>
              </a:r>
            </a:p>
          </p:txBody>
        </p:sp>
      </p:grpSp>
      <p:pic>
        <p:nvPicPr>
          <p:cNvPr id="34" name="그림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1060" y="3239749"/>
            <a:ext cx="511760" cy="511760"/>
          </a:xfrm>
          <a:prstGeom prst="rect">
            <a:avLst/>
          </a:prstGeom>
        </p:spPr>
      </p:pic>
      <p:sp>
        <p:nvSpPr>
          <p:cNvPr id="27" name="눈물 방울 26">
            <a:extLst>
              <a:ext uri="{FF2B5EF4-FFF2-40B4-BE49-F238E27FC236}">
                <a16:creationId xmlns:a16="http://schemas.microsoft.com/office/drawing/2014/main" id="{DFBCC204-7080-4234-81A4-9E6392917A25}"/>
              </a:ext>
            </a:extLst>
          </p:cNvPr>
          <p:cNvSpPr/>
          <p:nvPr/>
        </p:nvSpPr>
        <p:spPr>
          <a:xfrm rot="8100000">
            <a:off x="4686885" y="2392617"/>
            <a:ext cx="612363" cy="605670"/>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a:extLst>
              <a:ext uri="{FF2B5EF4-FFF2-40B4-BE49-F238E27FC236}">
                <a16:creationId xmlns:a16="http://schemas.microsoft.com/office/drawing/2014/main" id="{1038A386-8CFC-4D19-9836-BCF0F3E82326}"/>
              </a:ext>
            </a:extLst>
          </p:cNvPr>
          <p:cNvSpPr txBox="1"/>
          <p:nvPr/>
        </p:nvSpPr>
        <p:spPr>
          <a:xfrm>
            <a:off x="4716875" y="2471571"/>
            <a:ext cx="552382" cy="461665"/>
          </a:xfrm>
          <a:prstGeom prst="rect">
            <a:avLst/>
          </a:prstGeom>
          <a:noFill/>
        </p:spPr>
        <p:txBody>
          <a:bodyPr wrap="square" rtlCol="0">
            <a:spAutoFit/>
          </a:bodyPr>
          <a:lstStyle/>
          <a:p>
            <a:pPr algn="ctr"/>
            <a:r>
              <a:rPr lang="en-US" altLang="ko-KR" sz="2400" b="1">
                <a:solidFill>
                  <a:schemeClr val="bg1"/>
                </a:solidFill>
                <a:latin typeface="Oswald Light" charset="0"/>
              </a:rPr>
              <a:t>28</a:t>
            </a:r>
            <a:endParaRPr lang="ko-KR" altLang="en-US" sz="2400" b="1">
              <a:solidFill>
                <a:schemeClr val="bg1"/>
              </a:solidFill>
              <a:latin typeface="Oswald Light" charset="0"/>
            </a:endParaRPr>
          </a:p>
        </p:txBody>
      </p:sp>
      <p:sp>
        <p:nvSpPr>
          <p:cNvPr id="29" name="눈물 방울 28">
            <a:extLst>
              <a:ext uri="{FF2B5EF4-FFF2-40B4-BE49-F238E27FC236}">
                <a16:creationId xmlns:a16="http://schemas.microsoft.com/office/drawing/2014/main" id="{B6CDE9B1-2A74-4146-AC68-3DC085F53C9D}"/>
              </a:ext>
            </a:extLst>
          </p:cNvPr>
          <p:cNvSpPr/>
          <p:nvPr/>
        </p:nvSpPr>
        <p:spPr>
          <a:xfrm rot="8100000">
            <a:off x="7686140" y="4368048"/>
            <a:ext cx="558050" cy="548169"/>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id="{DC53C213-3BF0-4A3E-927E-D412ECDE6E7F}"/>
              </a:ext>
            </a:extLst>
          </p:cNvPr>
          <p:cNvSpPr txBox="1"/>
          <p:nvPr/>
        </p:nvSpPr>
        <p:spPr>
          <a:xfrm>
            <a:off x="7681596" y="4439260"/>
            <a:ext cx="549840" cy="461665"/>
          </a:xfrm>
          <a:prstGeom prst="rect">
            <a:avLst/>
          </a:prstGeom>
          <a:noFill/>
        </p:spPr>
        <p:txBody>
          <a:bodyPr wrap="square" rtlCol="0">
            <a:spAutoFit/>
          </a:bodyPr>
          <a:lstStyle/>
          <a:p>
            <a:pPr algn="ctr"/>
            <a:r>
              <a:rPr lang="en-US" altLang="ko-KR" sz="2400" b="1">
                <a:solidFill>
                  <a:schemeClr val="bg1"/>
                </a:solidFill>
                <a:latin typeface="Oswald Light" charset="0"/>
              </a:rPr>
              <a:t>15</a:t>
            </a:r>
            <a:endParaRPr lang="ko-KR" altLang="en-US" sz="2400" b="1">
              <a:solidFill>
                <a:schemeClr val="bg1"/>
              </a:solidFill>
              <a:latin typeface="Oswald Light" charset="0"/>
            </a:endParaRPr>
          </a:p>
        </p:txBody>
      </p:sp>
      <p:sp>
        <p:nvSpPr>
          <p:cNvPr id="33" name="눈물 방울 32">
            <a:extLst>
              <a:ext uri="{FF2B5EF4-FFF2-40B4-BE49-F238E27FC236}">
                <a16:creationId xmlns:a16="http://schemas.microsoft.com/office/drawing/2014/main" id="{DB148A34-6ECA-47D6-9754-A6D628A5B470}"/>
              </a:ext>
            </a:extLst>
          </p:cNvPr>
          <p:cNvSpPr/>
          <p:nvPr/>
        </p:nvSpPr>
        <p:spPr>
          <a:xfrm rot="8100000">
            <a:off x="4999777" y="3768525"/>
            <a:ext cx="641901" cy="635206"/>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a:extLst>
              <a:ext uri="{FF2B5EF4-FFF2-40B4-BE49-F238E27FC236}">
                <a16:creationId xmlns:a16="http://schemas.microsoft.com/office/drawing/2014/main" id="{19655209-A661-49BF-83B7-706BD951CFB5}"/>
              </a:ext>
            </a:extLst>
          </p:cNvPr>
          <p:cNvSpPr txBox="1"/>
          <p:nvPr/>
        </p:nvSpPr>
        <p:spPr>
          <a:xfrm>
            <a:off x="5087294" y="3890879"/>
            <a:ext cx="466866" cy="461665"/>
          </a:xfrm>
          <a:prstGeom prst="rect">
            <a:avLst/>
          </a:prstGeom>
          <a:noFill/>
        </p:spPr>
        <p:txBody>
          <a:bodyPr wrap="square" rtlCol="0">
            <a:spAutoFit/>
          </a:bodyPr>
          <a:lstStyle/>
          <a:p>
            <a:pPr algn="ctr"/>
            <a:r>
              <a:rPr lang="en-US" altLang="ko-KR" sz="2400" b="1">
                <a:solidFill>
                  <a:schemeClr val="bg1"/>
                </a:solidFill>
                <a:latin typeface="Oswald Light" charset="0"/>
              </a:rPr>
              <a:t>51</a:t>
            </a:r>
            <a:endParaRPr lang="ko-KR" altLang="en-US" sz="2400" b="1">
              <a:solidFill>
                <a:schemeClr val="bg1"/>
              </a:solidFill>
              <a:latin typeface="Oswald Light" charset="0"/>
            </a:endParaRPr>
          </a:p>
        </p:txBody>
      </p:sp>
      <p:sp>
        <p:nvSpPr>
          <p:cNvPr id="46" name="원호 45"/>
          <p:cNvSpPr/>
          <p:nvPr/>
        </p:nvSpPr>
        <p:spPr>
          <a:xfrm rot="18102517">
            <a:off x="5037040" y="3007762"/>
            <a:ext cx="3039769" cy="2862321"/>
          </a:xfrm>
          <a:prstGeom prst="arc">
            <a:avLst/>
          </a:prstGeom>
          <a:ln w="76200" cap="rnd" cmpd="dbl">
            <a:solidFill>
              <a:srgbClr val="FFC0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1" name="눈물 방울 30">
            <a:extLst>
              <a:ext uri="{FF2B5EF4-FFF2-40B4-BE49-F238E27FC236}">
                <a16:creationId xmlns:a16="http://schemas.microsoft.com/office/drawing/2014/main" id="{F2953C9E-C044-495B-A5B8-9AE113973110}"/>
              </a:ext>
            </a:extLst>
          </p:cNvPr>
          <p:cNvSpPr/>
          <p:nvPr/>
        </p:nvSpPr>
        <p:spPr>
          <a:xfrm rot="8100000">
            <a:off x="6170646" y="2647935"/>
            <a:ext cx="755983" cy="742597"/>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FA215711-B559-4EB5-8281-99EE9A3E4BCB}"/>
              </a:ext>
            </a:extLst>
          </p:cNvPr>
          <p:cNvSpPr txBox="1"/>
          <p:nvPr/>
        </p:nvSpPr>
        <p:spPr>
          <a:xfrm>
            <a:off x="6273717" y="2812278"/>
            <a:ext cx="549840" cy="461665"/>
          </a:xfrm>
          <a:prstGeom prst="rect">
            <a:avLst/>
          </a:prstGeom>
          <a:noFill/>
        </p:spPr>
        <p:txBody>
          <a:bodyPr wrap="square" rtlCol="0">
            <a:spAutoFit/>
          </a:bodyPr>
          <a:lstStyle/>
          <a:p>
            <a:pPr algn="ctr"/>
            <a:r>
              <a:rPr lang="en-US" altLang="ko-KR" sz="2400" b="1">
                <a:solidFill>
                  <a:schemeClr val="bg1"/>
                </a:solidFill>
                <a:latin typeface="Oswald Light" charset="0"/>
              </a:rPr>
              <a:t>43</a:t>
            </a:r>
            <a:endParaRPr lang="ko-KR" altLang="en-US" sz="2400" b="1">
              <a:solidFill>
                <a:schemeClr val="bg1"/>
              </a:solidFill>
              <a:latin typeface="Oswald Light" charset="0"/>
            </a:endParaRPr>
          </a:p>
        </p:txBody>
      </p:sp>
      <p:sp>
        <p:nvSpPr>
          <p:cNvPr id="47" name="Rectangle 12">
            <a:extLst>
              <a:ext uri="{FF2B5EF4-FFF2-40B4-BE49-F238E27FC236}">
                <a16:creationId xmlns:a16="http://schemas.microsoft.com/office/drawing/2014/main" id="{D56B4DB4-C342-4A5D-A6F9-0987F806A27A}"/>
              </a:ext>
            </a:extLst>
          </p:cNvPr>
          <p:cNvSpPr/>
          <p:nvPr/>
        </p:nvSpPr>
        <p:spPr>
          <a:xfrm>
            <a:off x="288846" y="4023018"/>
            <a:ext cx="3120785" cy="2056798"/>
          </a:xfrm>
          <a:prstGeom prst="rect">
            <a:avLst/>
          </a:prstGeom>
        </p:spPr>
        <p:txBody>
          <a:bodyPr vert="horz" lIns="68580" tIns="34290" rIns="68580" bIns="34290" rtlCol="0" anchor="ctr">
            <a:noAutofit/>
          </a:bodyPr>
          <a:lstStyle/>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43 in Asia</a:t>
            </a:r>
          </a:p>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51 in Africa</a:t>
            </a:r>
          </a:p>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28 in Europe</a:t>
            </a:r>
          </a:p>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35 in Latin America and Caribbean</a:t>
            </a:r>
          </a:p>
          <a:p>
            <a:pPr marL="342900" indent="-342900">
              <a:lnSpc>
                <a:spcPct val="110000"/>
              </a:lnSpc>
              <a:spcAft>
                <a:spcPts val="450"/>
              </a:spcAft>
              <a:buFont typeface="Arial" panose="020B0604020202020204" pitchFamily="34" charset="0"/>
              <a:buChar char="•"/>
            </a:pPr>
            <a:r>
              <a:rPr lang="en-GB" altLang="ko-KR" sz="1200" b="1">
                <a:solidFill>
                  <a:schemeClr val="tx1">
                    <a:lumMod val="75000"/>
                    <a:lumOff val="25000"/>
                  </a:schemeClr>
                </a:solidFill>
                <a:latin typeface="Oswald Light" pitchFamily="2" charset="0"/>
              </a:rPr>
              <a:t>15 in Oceania</a:t>
            </a:r>
          </a:p>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89% of Member States</a:t>
            </a:r>
          </a:p>
          <a:p>
            <a:pPr marL="342900" indent="-342900">
              <a:lnSpc>
                <a:spcPct val="110000"/>
              </a:lnSpc>
              <a:spcAft>
                <a:spcPts val="450"/>
              </a:spcAft>
              <a:buFont typeface="Arial" panose="020B0604020202020204" pitchFamily="34" charset="0"/>
              <a:buChar char="•"/>
            </a:pPr>
            <a:r>
              <a:rPr lang="en-US" altLang="ko-KR" sz="1200" b="1">
                <a:solidFill>
                  <a:schemeClr val="tx1">
                    <a:lumMod val="75000"/>
                    <a:lumOff val="25000"/>
                  </a:schemeClr>
                </a:solidFill>
                <a:latin typeface="Oswald Light" pitchFamily="2" charset="0"/>
              </a:rPr>
              <a:t>81% of SIDS, LDCs, and LLDCs</a:t>
            </a:r>
          </a:p>
        </p:txBody>
      </p:sp>
      <p:sp>
        <p:nvSpPr>
          <p:cNvPr id="48" name="Title 1">
            <a:extLst>
              <a:ext uri="{FF2B5EF4-FFF2-40B4-BE49-F238E27FC236}">
                <a16:creationId xmlns:a16="http://schemas.microsoft.com/office/drawing/2014/main" id="{C1873938-3886-427F-98A7-05FB17AD8DCF}"/>
              </a:ext>
            </a:extLst>
          </p:cNvPr>
          <p:cNvSpPr txBox="1">
            <a:spLocks/>
          </p:cNvSpPr>
          <p:nvPr/>
        </p:nvSpPr>
        <p:spPr>
          <a:xfrm>
            <a:off x="218742" y="3725879"/>
            <a:ext cx="3359577" cy="461830"/>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3300" kern="1200">
                <a:solidFill>
                  <a:schemeClr val="tx1"/>
                </a:solidFill>
                <a:latin typeface="+mj-lt"/>
                <a:ea typeface="+mj-ea"/>
                <a:cs typeface="+mj-cs"/>
              </a:defRPr>
            </a:lvl1pPr>
          </a:lstStyle>
          <a:p>
            <a:pPr latinLnBrk="0"/>
            <a:r>
              <a:rPr lang="en-US" altLang="ko-KR" sz="1600" b="1">
                <a:latin typeface="Oswald Light" pitchFamily="2" charset="0"/>
                <a:cs typeface="Arial" panose="020B0604020202020204" pitchFamily="34" charset="0"/>
              </a:rPr>
              <a:t>172 Member States</a:t>
            </a:r>
          </a:p>
        </p:txBody>
      </p:sp>
      <p:grpSp>
        <p:nvGrpSpPr>
          <p:cNvPr id="6" name="그룹 5"/>
          <p:cNvGrpSpPr/>
          <p:nvPr/>
        </p:nvGrpSpPr>
        <p:grpSpPr>
          <a:xfrm>
            <a:off x="2968827" y="1539126"/>
            <a:ext cx="4984222" cy="4962525"/>
            <a:chOff x="2989093" y="1438242"/>
            <a:chExt cx="4984222" cy="4962525"/>
          </a:xfrm>
        </p:grpSpPr>
        <p:sp>
          <p:nvSpPr>
            <p:cNvPr id="4" name="원호 3"/>
            <p:cNvSpPr/>
            <p:nvPr/>
          </p:nvSpPr>
          <p:spPr>
            <a:xfrm rot="20033523">
              <a:off x="3010790" y="1438242"/>
              <a:ext cx="4962525" cy="4962525"/>
            </a:xfrm>
            <a:prstGeom prst="arc">
              <a:avLst/>
            </a:prstGeom>
            <a:ln w="76200" cap="rnd" cmpd="sng">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9" name="원호 48"/>
            <p:cNvSpPr/>
            <p:nvPr/>
          </p:nvSpPr>
          <p:spPr>
            <a:xfrm rot="14633523">
              <a:off x="3753182" y="698657"/>
              <a:ext cx="2932963" cy="4461142"/>
            </a:xfrm>
            <a:prstGeom prst="arc">
              <a:avLst/>
            </a:prstGeom>
            <a:ln w="76200" cap="rnd" cmpd="sng">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25" name="눈물 방울 24">
            <a:extLst>
              <a:ext uri="{FF2B5EF4-FFF2-40B4-BE49-F238E27FC236}">
                <a16:creationId xmlns:a16="http://schemas.microsoft.com/office/drawing/2014/main" id="{95263EEF-051F-4D3F-AF2B-F1463918C8F8}"/>
              </a:ext>
            </a:extLst>
          </p:cNvPr>
          <p:cNvSpPr/>
          <p:nvPr/>
        </p:nvSpPr>
        <p:spPr>
          <a:xfrm rot="8100000">
            <a:off x="2677582" y="3435778"/>
            <a:ext cx="755983" cy="742597"/>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id="{073902C2-231C-442E-B213-64DC97BCEFD4}"/>
              </a:ext>
            </a:extLst>
          </p:cNvPr>
          <p:cNvSpPr txBox="1"/>
          <p:nvPr/>
        </p:nvSpPr>
        <p:spPr>
          <a:xfrm>
            <a:off x="2780653" y="3600121"/>
            <a:ext cx="549840" cy="461665"/>
          </a:xfrm>
          <a:prstGeom prst="rect">
            <a:avLst/>
          </a:prstGeom>
          <a:noFill/>
        </p:spPr>
        <p:txBody>
          <a:bodyPr wrap="square" rtlCol="0">
            <a:spAutoFit/>
          </a:bodyPr>
          <a:lstStyle/>
          <a:p>
            <a:pPr algn="ctr"/>
            <a:r>
              <a:rPr lang="en-US" altLang="ko-KR" sz="2400" b="1">
                <a:solidFill>
                  <a:schemeClr val="bg1"/>
                </a:solidFill>
                <a:latin typeface="Oswald Light" charset="0"/>
              </a:rPr>
              <a:t>35</a:t>
            </a:r>
            <a:endParaRPr lang="ko-KR" altLang="en-US" sz="2400" b="1">
              <a:solidFill>
                <a:schemeClr val="bg1"/>
              </a:solidFill>
              <a:latin typeface="Oswald Light" charset="0"/>
            </a:endParaRPr>
          </a:p>
        </p:txBody>
      </p:sp>
      <p:pic>
        <p:nvPicPr>
          <p:cNvPr id="19" name="그림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6565" y="2919648"/>
            <a:ext cx="965133" cy="1231527"/>
          </a:xfrm>
          <a:prstGeom prst="rect">
            <a:avLst/>
          </a:prstGeom>
        </p:spPr>
      </p:pic>
      <p:sp>
        <p:nvSpPr>
          <p:cNvPr id="37" name="눈물 방울 36">
            <a:extLst>
              <a:ext uri="{FF2B5EF4-FFF2-40B4-BE49-F238E27FC236}">
                <a16:creationId xmlns:a16="http://schemas.microsoft.com/office/drawing/2014/main" id="{DFBCC204-7080-4234-81A4-9E6392917A25}"/>
              </a:ext>
            </a:extLst>
          </p:cNvPr>
          <p:cNvSpPr/>
          <p:nvPr/>
        </p:nvSpPr>
        <p:spPr>
          <a:xfrm rot="8100000">
            <a:off x="7706995" y="3471497"/>
            <a:ext cx="110372" cy="109166"/>
          </a:xfrm>
          <a:prstGeom prst="teardrop">
            <a:avLst>
              <a:gd name="adj" fmla="val 118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원호 50"/>
          <p:cNvSpPr/>
          <p:nvPr/>
        </p:nvSpPr>
        <p:spPr>
          <a:xfrm rot="2319029" flipH="1" flipV="1">
            <a:off x="7433034" y="3870070"/>
            <a:ext cx="918292" cy="918292"/>
          </a:xfrm>
          <a:prstGeom prst="arc">
            <a:avLst/>
          </a:prstGeom>
          <a:ln w="76200" cap="rnd" cmpd="sng">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359441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3D503C5-3436-470E-8E27-AF972925C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3BA5F6C-2CF1-40EB-BEAB-A4833C724C6E}"/>
              </a:ext>
            </a:extLst>
          </p:cNvPr>
          <p:cNvSpPr>
            <a:spLocks noGrp="1"/>
          </p:cNvSpPr>
          <p:nvPr>
            <p:ph type="ctrTitle"/>
          </p:nvPr>
        </p:nvSpPr>
        <p:spPr>
          <a:xfrm>
            <a:off x="1524000" y="1122363"/>
            <a:ext cx="9144000" cy="2387600"/>
          </a:xfrm>
        </p:spPr>
        <p:txBody>
          <a:bodyPr>
            <a:normAutofit/>
          </a:bodyPr>
          <a:lstStyle/>
          <a:p>
            <a:r>
              <a:rPr lang="en-US"/>
              <a:t>UN Office for </a:t>
            </a:r>
            <a:br>
              <a:rPr lang="en-US"/>
            </a:br>
            <a:r>
              <a:rPr lang="en-US"/>
              <a:t>Disaster Risk Reduction</a:t>
            </a:r>
          </a:p>
        </p:txBody>
      </p:sp>
      <p:sp>
        <p:nvSpPr>
          <p:cNvPr id="11" name="Subtitle 2">
            <a:extLst>
              <a:ext uri="{FF2B5EF4-FFF2-40B4-BE49-F238E27FC236}">
                <a16:creationId xmlns:a16="http://schemas.microsoft.com/office/drawing/2014/main" id="{C7336C0D-3DD9-492F-8CA6-977BCBFCEF71}"/>
              </a:ext>
            </a:extLst>
          </p:cNvPr>
          <p:cNvSpPr>
            <a:spLocks noGrp="1"/>
          </p:cNvSpPr>
          <p:nvPr>
            <p:ph type="subTitle" idx="1"/>
          </p:nvPr>
        </p:nvSpPr>
        <p:spPr>
          <a:xfrm>
            <a:off x="1524000" y="3602038"/>
            <a:ext cx="9144000" cy="1655762"/>
          </a:xfrm>
        </p:spPr>
        <p:txBody>
          <a:bodyPr/>
          <a:lstStyle/>
          <a:p>
            <a:r>
              <a:rPr lang="en-US"/>
              <a:t>Office in Incheon for Northeast Asia</a:t>
            </a:r>
            <a:br>
              <a:rPr lang="en-US"/>
            </a:br>
            <a:r>
              <a:rPr lang="en-US"/>
              <a:t>&amp; </a:t>
            </a:r>
            <a:br>
              <a:rPr lang="en-US"/>
            </a:br>
            <a:r>
              <a:rPr lang="en-US"/>
              <a:t>Global Education and Training Institute</a:t>
            </a:r>
            <a:br>
              <a:rPr lang="en-US"/>
            </a:br>
            <a:r>
              <a:rPr lang="en-US"/>
              <a:t>(UNDRR ONEA &amp; GETI)</a:t>
            </a:r>
          </a:p>
        </p:txBody>
      </p:sp>
      <p:pic>
        <p:nvPicPr>
          <p:cNvPr id="3" name="Picture 2" descr="Text&#10;&#10;Description automatically generated">
            <a:extLst>
              <a:ext uri="{FF2B5EF4-FFF2-40B4-BE49-F238E27FC236}">
                <a16:creationId xmlns:a16="http://schemas.microsoft.com/office/drawing/2014/main" id="{DBF88A6D-5AE3-4704-B1D6-88621866F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88" y="599631"/>
            <a:ext cx="2864284" cy="1045464"/>
          </a:xfrm>
          <a:prstGeom prst="rect">
            <a:avLst/>
          </a:prstGeom>
        </p:spPr>
      </p:pic>
      <p:pic>
        <p:nvPicPr>
          <p:cNvPr id="1028" name="Picture 4" descr="IDDRR Logo">
            <a:extLst>
              <a:ext uri="{FF2B5EF4-FFF2-40B4-BE49-F238E27FC236}">
                <a16:creationId xmlns:a16="http://schemas.microsoft.com/office/drawing/2014/main" id="{07CE78BC-4802-4769-9E13-1681DFF0D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424" y="5605730"/>
            <a:ext cx="3051497" cy="9243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B67C03-6E58-4849-8E98-C32E2059E626}"/>
              </a:ext>
            </a:extLst>
          </p:cNvPr>
          <p:cNvSpPr txBox="1"/>
          <p:nvPr/>
        </p:nvSpPr>
        <p:spPr>
          <a:xfrm>
            <a:off x="1379654" y="6334780"/>
            <a:ext cx="2292615" cy="523220"/>
          </a:xfrm>
          <a:prstGeom prst="rect">
            <a:avLst/>
          </a:prstGeom>
          <a:noFill/>
        </p:spPr>
        <p:txBody>
          <a:bodyPr wrap="none" rtlCol="0">
            <a:spAutoFit/>
          </a:bodyPr>
          <a:lstStyle/>
          <a:p>
            <a:r>
              <a:rPr lang="en-GB" sz="1400" b="1">
                <a:solidFill>
                  <a:schemeClr val="accent1">
                    <a:lumMod val="75000"/>
                  </a:schemeClr>
                </a:solidFill>
                <a:latin typeface="Roboto" pitchFamily="2" charset="0"/>
                <a:ea typeface="Roboto" pitchFamily="2" charset="0"/>
              </a:rPr>
              <a:t>International Cooperation </a:t>
            </a:r>
          </a:p>
          <a:p>
            <a:r>
              <a:rPr lang="en-GB" sz="1400" b="1">
                <a:solidFill>
                  <a:schemeClr val="accent1">
                    <a:lumMod val="75000"/>
                  </a:schemeClr>
                </a:solidFill>
                <a:latin typeface="Roboto" pitchFamily="2" charset="0"/>
                <a:ea typeface="Roboto" pitchFamily="2" charset="0"/>
              </a:rPr>
              <a:t>#OnlyTogether #DRRDay</a:t>
            </a:r>
          </a:p>
        </p:txBody>
      </p:sp>
      <p:pic>
        <p:nvPicPr>
          <p:cNvPr id="12" name="Picture 2">
            <a:extLst>
              <a:ext uri="{FF2B5EF4-FFF2-40B4-BE49-F238E27FC236}">
                <a16:creationId xmlns:a16="http://schemas.microsoft.com/office/drawing/2014/main" id="{5E0E9B58-BC79-43CE-BDD5-0804E0589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5600" y="5570058"/>
            <a:ext cx="1424725" cy="122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395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754727DDF2004181DC5E9E376AF440" ma:contentTypeVersion="14" ma:contentTypeDescription="Create a new document." ma:contentTypeScope="" ma:versionID="31a54f462241e7bc1ea84b92ffd7e44c">
  <xsd:schema xmlns:xsd="http://www.w3.org/2001/XMLSchema" xmlns:xs="http://www.w3.org/2001/XMLSchema" xmlns:p="http://schemas.microsoft.com/office/2006/metadata/properties" xmlns:ns3="7bf39369-1f7d-4281-8938-dd34a2182174" xmlns:ns4="ee509b82-0bca-49ba-8efd-aa85141024b3" targetNamespace="http://schemas.microsoft.com/office/2006/metadata/properties" ma:root="true" ma:fieldsID="1934a9f0960fcc9a3b96109e2f14ce19" ns3:_="" ns4:_="">
    <xsd:import namespace="7bf39369-1f7d-4281-8938-dd34a2182174"/>
    <xsd:import namespace="ee509b82-0bca-49ba-8efd-aa85141024b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39369-1f7d-4281-8938-dd34a21821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509b82-0bca-49ba-8efd-aa85141024b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E45A7A-8BF0-46A1-96B3-8E58163931CF}">
  <ds:schemaRefs>
    <ds:schemaRef ds:uri="http://schemas.microsoft.com/sharepoint/v3/contenttype/forms"/>
  </ds:schemaRefs>
</ds:datastoreItem>
</file>

<file path=customXml/itemProps2.xml><?xml version="1.0" encoding="utf-8"?>
<ds:datastoreItem xmlns:ds="http://schemas.openxmlformats.org/officeDocument/2006/customXml" ds:itemID="{81B60F1E-8DC9-47E9-AC14-64635213A87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FC28266-BD49-477F-9DA5-92E17C0E549C}">
  <ds:schemaRefs>
    <ds:schemaRef ds:uri="7bf39369-1f7d-4281-8938-dd34a2182174"/>
    <ds:schemaRef ds:uri="ee509b82-0bca-49ba-8efd-aa85141024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22</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United Nations Economic and Social Commission for Asia and the Pacific  유엔아시아-태평양 경제사회위원회</vt:lpstr>
      <vt:lpstr>ESCAP’s Mandate on Multilateral Climate Cooperation</vt:lpstr>
      <vt:lpstr>ESCAP East and North-East Asia Office: mobilizing cooperation and building subregional action   </vt:lpstr>
      <vt:lpstr>Partnership with the ROK on Climate Change</vt:lpstr>
      <vt:lpstr>United Nations Office for Sustainable Development </vt:lpstr>
      <vt:lpstr>UNOSD’s Mandate on Sustainable Development</vt:lpstr>
      <vt:lpstr>UNOSD’s Mandate on Climate Action</vt:lpstr>
      <vt:lpstr>UNOSD’s Contributions to Advance Climate Action with the ROK</vt:lpstr>
      <vt:lpstr>UN Office for  Disaster Risk Reduction</vt:lpstr>
      <vt:lpstr>UNDRR Mandate &gt; Protecting People</vt:lpstr>
      <vt:lpstr>UNDRR Mandate &gt; Protecting Planet</vt:lpstr>
      <vt:lpstr>UNDRR &amp; ROK &gt; Multilateral Climate Action for People &amp; Planet</vt:lpstr>
      <vt:lpstr>UNDRR &amp; ROK &gt; Multilateral Climate Action for People &amp; Planet</vt:lpstr>
      <vt:lpstr>Northwest Pacific Action Plan (NOWPAP)</vt:lpstr>
      <vt:lpstr>UNEP Northwest Pacific Action Plan</vt:lpstr>
      <vt:lpstr>NOWPAP Mechanism</vt:lpstr>
      <vt:lpstr>PowerPoint Presentation</vt:lpstr>
      <vt:lpstr>PowerPoint Presentation</vt:lpstr>
      <vt:lpstr>PowerPoint Presentation</vt:lpstr>
      <vt:lpstr>PowerPoint Presentation</vt:lpstr>
      <vt:lpstr>Food and Agriculture Organization of United Nations (FAO)  Partnership and Liaison Office in the Republic of Korea </vt:lpstr>
      <vt:lpstr>PowerPoint Presentation</vt:lpstr>
      <vt:lpstr>1. How your mandate contributes to ROK’s multilateral efforts on protecting people?</vt:lpstr>
      <vt:lpstr>2. How your mandate contributes to ROK’s multilateral efforts on protecting planet?</vt:lpstr>
      <vt:lpstr>3. How our offices support and/or are supported by ROK in advancing multilateral climate for people and planet?</vt:lpstr>
      <vt:lpstr>Thank you! 감사합니다!</vt:lpstr>
      <vt:lpstr>Protecting people: The WHO-ACE Goals</vt:lpstr>
      <vt:lpstr>Protecting people: “For the Future”</vt:lpstr>
      <vt:lpstr>Protecting Planet: Climate change,  the Environment and Health (2020-2024)</vt:lpstr>
      <vt:lpstr>Climate Action:  Technical Advisory Group on CCE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FAO Partnership and Liaison Office in ROK</dc:title>
  <dc:creator>Shim, KaHyun (FAOKR)</dc:creator>
  <cp:revision>1</cp:revision>
  <dcterms:created xsi:type="dcterms:W3CDTF">2021-10-16T11:42:23Z</dcterms:created>
  <dcterms:modified xsi:type="dcterms:W3CDTF">2021-10-21T11:51:01Z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0x01010021754727DDF2004181DC5E9E376AF440</vt:lpwstr>
  </property>
</Properties>
</file>